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tiff" ContentType="image/tif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9" r:id="rId2"/>
  </p:sldMasterIdLst>
  <p:notesMasterIdLst>
    <p:notesMasterId r:id="rId4"/>
  </p:notesMasterIdLst>
  <p:handoutMasterIdLst>
    <p:handoutMasterId r:id="rId5"/>
  </p:handoutMasterIdLst>
  <p:sldIdLst>
    <p:sldId id="264" r:id="rId3"/>
  </p:sldIdLst>
  <p:sldSz cx="51206400" cy="36576000"/>
  <p:notesSz cx="9236075" cy="7010400"/>
  <p:defaultTextStyle>
    <a:defPPr>
      <a:defRPr lang="en-US"/>
    </a:defPPr>
    <a:lvl1pPr algn="l" rtl="0" eaLnBrk="0" fontAlgn="base" hangingPunct="0">
      <a:spcBef>
        <a:spcPct val="20000"/>
      </a:spcBef>
      <a:spcAft>
        <a:spcPct val="0"/>
      </a:spcAft>
      <a:buChar char="•"/>
      <a:defRPr sz="9900" kern="1200">
        <a:solidFill>
          <a:schemeClr val="tx1"/>
        </a:solidFill>
        <a:latin typeface="Times New Roman" pitchFamily="18" charset="0"/>
        <a:ea typeface="+mn-ea"/>
        <a:cs typeface="+mn-cs"/>
      </a:defRPr>
    </a:lvl1pPr>
    <a:lvl2pPr marL="457200" algn="l" rtl="0" eaLnBrk="0" fontAlgn="base" hangingPunct="0">
      <a:spcBef>
        <a:spcPct val="20000"/>
      </a:spcBef>
      <a:spcAft>
        <a:spcPct val="0"/>
      </a:spcAft>
      <a:buChar char="•"/>
      <a:defRPr sz="9900" kern="1200">
        <a:solidFill>
          <a:schemeClr val="tx1"/>
        </a:solidFill>
        <a:latin typeface="Times New Roman" pitchFamily="18" charset="0"/>
        <a:ea typeface="+mn-ea"/>
        <a:cs typeface="+mn-cs"/>
      </a:defRPr>
    </a:lvl2pPr>
    <a:lvl3pPr marL="914400" algn="l" rtl="0" eaLnBrk="0" fontAlgn="base" hangingPunct="0">
      <a:spcBef>
        <a:spcPct val="20000"/>
      </a:spcBef>
      <a:spcAft>
        <a:spcPct val="0"/>
      </a:spcAft>
      <a:buChar char="•"/>
      <a:defRPr sz="9900" kern="1200">
        <a:solidFill>
          <a:schemeClr val="tx1"/>
        </a:solidFill>
        <a:latin typeface="Times New Roman" pitchFamily="18" charset="0"/>
        <a:ea typeface="+mn-ea"/>
        <a:cs typeface="+mn-cs"/>
      </a:defRPr>
    </a:lvl3pPr>
    <a:lvl4pPr marL="1371600" algn="l" rtl="0" eaLnBrk="0" fontAlgn="base" hangingPunct="0">
      <a:spcBef>
        <a:spcPct val="20000"/>
      </a:spcBef>
      <a:spcAft>
        <a:spcPct val="0"/>
      </a:spcAft>
      <a:buChar char="•"/>
      <a:defRPr sz="9900" kern="1200">
        <a:solidFill>
          <a:schemeClr val="tx1"/>
        </a:solidFill>
        <a:latin typeface="Times New Roman" pitchFamily="18" charset="0"/>
        <a:ea typeface="+mn-ea"/>
        <a:cs typeface="+mn-cs"/>
      </a:defRPr>
    </a:lvl4pPr>
    <a:lvl5pPr marL="1828800" algn="l" rtl="0" eaLnBrk="0" fontAlgn="base" hangingPunct="0">
      <a:spcBef>
        <a:spcPct val="20000"/>
      </a:spcBef>
      <a:spcAft>
        <a:spcPct val="0"/>
      </a:spcAft>
      <a:buChar char="•"/>
      <a:defRPr sz="9900" kern="1200">
        <a:solidFill>
          <a:schemeClr val="tx1"/>
        </a:solidFill>
        <a:latin typeface="Times New Roman" pitchFamily="18" charset="0"/>
        <a:ea typeface="+mn-ea"/>
        <a:cs typeface="+mn-cs"/>
      </a:defRPr>
    </a:lvl5pPr>
    <a:lvl6pPr marL="2286000" algn="l" defTabSz="914400" rtl="0" eaLnBrk="1" latinLnBrk="0" hangingPunct="1">
      <a:defRPr sz="9900" kern="1200">
        <a:solidFill>
          <a:schemeClr val="tx1"/>
        </a:solidFill>
        <a:latin typeface="Times New Roman" pitchFamily="18" charset="0"/>
        <a:ea typeface="+mn-ea"/>
        <a:cs typeface="+mn-cs"/>
      </a:defRPr>
    </a:lvl6pPr>
    <a:lvl7pPr marL="2743200" algn="l" defTabSz="914400" rtl="0" eaLnBrk="1" latinLnBrk="0" hangingPunct="1">
      <a:defRPr sz="9900" kern="1200">
        <a:solidFill>
          <a:schemeClr val="tx1"/>
        </a:solidFill>
        <a:latin typeface="Times New Roman" pitchFamily="18" charset="0"/>
        <a:ea typeface="+mn-ea"/>
        <a:cs typeface="+mn-cs"/>
      </a:defRPr>
    </a:lvl7pPr>
    <a:lvl8pPr marL="3200400" algn="l" defTabSz="914400" rtl="0" eaLnBrk="1" latinLnBrk="0" hangingPunct="1">
      <a:defRPr sz="9900" kern="1200">
        <a:solidFill>
          <a:schemeClr val="tx1"/>
        </a:solidFill>
        <a:latin typeface="Times New Roman" pitchFamily="18" charset="0"/>
        <a:ea typeface="+mn-ea"/>
        <a:cs typeface="+mn-cs"/>
      </a:defRPr>
    </a:lvl8pPr>
    <a:lvl9pPr marL="3657600" algn="l" defTabSz="914400" rtl="0" eaLnBrk="1" latinLnBrk="0" hangingPunct="1">
      <a:defRPr sz="9900" kern="1200">
        <a:solidFill>
          <a:schemeClr val="tx1"/>
        </a:solidFill>
        <a:latin typeface="Times New Roman" pitchFamily="18" charset="0"/>
        <a:ea typeface="+mn-ea"/>
        <a:cs typeface="+mn-cs"/>
      </a:defRPr>
    </a:lvl9pPr>
  </p:defaultTextStyle>
  <p:extLst>
    <p:ext uri="{EFAFB233-063F-42B5-8137-9DF3F51BA10A}">
      <p15:sldGuideLst xmlns:p15="http://schemas.microsoft.com/office/powerpoint/2012/main">
        <p15:guide id="1" orient="horz" pos="11520">
          <p15:clr>
            <a:srgbClr val="A4A3A4"/>
          </p15:clr>
        </p15:guide>
        <p15:guide id="2" pos="16128">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Mark Johnson (IWNM)" initials="" lastIdx="4" clrIdx="0"/>
  <p:cmAuthor id="1" name="v-debuye" initials="" lastIdx="8" clrIdx="1"/>
  <p:cmAuthor id="2" name="a-bumont" initials="" lastIdx="1"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Rg st="1" end="1"/>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CBF3FD"/>
    <a:srgbClr val="D4EBF8"/>
    <a:srgbClr val="A8C8F2"/>
    <a:srgbClr val="14AC9D"/>
    <a:srgbClr val="87B3ED"/>
    <a:srgbClr val="0084FF"/>
    <a:srgbClr val="AA55AA"/>
    <a:srgbClr val="4268B2"/>
    <a:srgbClr val="8BC658"/>
    <a:srgbClr val="F5895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80" autoAdjust="0"/>
    <p:restoredTop sz="95677" autoAdjust="0"/>
  </p:normalViewPr>
  <p:slideViewPr>
    <p:cSldViewPr>
      <p:cViewPr>
        <p:scale>
          <a:sx n="75" d="100"/>
          <a:sy n="75" d="100"/>
        </p:scale>
        <p:origin x="-12204" y="-12880"/>
      </p:cViewPr>
      <p:guideLst>
        <p:guide orient="horz" pos="11520"/>
        <p:guide pos="16128"/>
      </p:guideLst>
    </p:cSldViewPr>
  </p:slideViewPr>
  <p:notesTextViewPr>
    <p:cViewPr>
      <p:scale>
        <a:sx n="125" d="100"/>
        <a:sy n="125" d="100"/>
      </p:scale>
      <p:origin x="0" y="0"/>
    </p:cViewPr>
  </p:notesTextViewPr>
  <p:sorterViewPr>
    <p:cViewPr>
      <p:scale>
        <a:sx n="100" d="100"/>
        <a:sy n="100" d="100"/>
      </p:scale>
      <p:origin x="0" y="0"/>
    </p:cViewPr>
  </p:sorterViewPr>
  <p:notesViewPr>
    <p:cSldViewPr>
      <p:cViewPr varScale="1">
        <p:scale>
          <a:sx n="94" d="100"/>
          <a:sy n="94" d="100"/>
        </p:scale>
        <p:origin x="2340" y="7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slide" Target="slides/slide1.xml"/><Relationship Id="rId7" Type="http://schemas.openxmlformats.org/officeDocument/2006/relationships/presProps" Target="presProps.xml"/><Relationship Id="rId2" Type="http://schemas.openxmlformats.org/officeDocument/2006/relationships/slideMaster" Target="slideMasters/slideMaster1.xml"/><Relationship Id="rId1" Type="http://schemas.openxmlformats.org/officeDocument/2006/relationships/customXml" Target="../customXml/item1.xml"/><Relationship Id="rId6" Type="http://schemas.openxmlformats.org/officeDocument/2006/relationships/commentAuthors" Target="commentAuthors.xml"/><Relationship Id="rId5" Type="http://schemas.openxmlformats.org/officeDocument/2006/relationships/handoutMaster" Target="handoutMasters/handoutMaster1.xml"/><Relationship Id="rId10" Type="http://schemas.openxmlformats.org/officeDocument/2006/relationships/tableStyles" Target="tableStyles.xml"/><Relationship Id="rId4" Type="http://schemas.openxmlformats.org/officeDocument/2006/relationships/notesMaster" Target="notesMasters/notesMaster1.xml"/><Relationship Id="rId9"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218" name="Rectangle 2"/>
          <p:cNvSpPr>
            <a:spLocks noGrp="1" noChangeArrowheads="1"/>
          </p:cNvSpPr>
          <p:nvPr>
            <p:ph type="hdr" sz="quarter"/>
          </p:nvPr>
        </p:nvSpPr>
        <p:spPr bwMode="auto">
          <a:xfrm>
            <a:off x="0" y="0"/>
            <a:ext cx="3987800" cy="388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398" tIns="46199" rIns="92398" bIns="46199" numCol="1" anchor="t" anchorCtr="0" compatLnSpc="1">
            <a:prstTxWarp prst="textNoShape">
              <a:avLst/>
            </a:prstTxWarp>
          </a:bodyPr>
          <a:lstStyle>
            <a:lvl1pPr defTabSz="923925">
              <a:spcBef>
                <a:spcPct val="0"/>
              </a:spcBef>
              <a:buFontTx/>
              <a:buNone/>
              <a:defRPr sz="1200">
                <a:latin typeface="Arial" charset="0"/>
              </a:defRPr>
            </a:lvl1pPr>
          </a:lstStyle>
          <a:p>
            <a:endParaRPr lang="en-US"/>
          </a:p>
        </p:txBody>
      </p:sp>
      <p:sp>
        <p:nvSpPr>
          <p:cNvPr id="9219" name="Rectangle 3"/>
          <p:cNvSpPr>
            <a:spLocks noGrp="1" noChangeArrowheads="1"/>
          </p:cNvSpPr>
          <p:nvPr>
            <p:ph type="dt" sz="quarter" idx="1"/>
          </p:nvPr>
        </p:nvSpPr>
        <p:spPr bwMode="auto">
          <a:xfrm>
            <a:off x="5213350" y="0"/>
            <a:ext cx="3986213" cy="388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398" tIns="46199" rIns="92398" bIns="46199" numCol="1" anchor="t" anchorCtr="0" compatLnSpc="1">
            <a:prstTxWarp prst="textNoShape">
              <a:avLst/>
            </a:prstTxWarp>
          </a:bodyPr>
          <a:lstStyle>
            <a:lvl1pPr algn="r" defTabSz="923925">
              <a:spcBef>
                <a:spcPct val="0"/>
              </a:spcBef>
              <a:buFontTx/>
              <a:buNone/>
              <a:defRPr sz="1200">
                <a:latin typeface="Arial" charset="0"/>
              </a:defRPr>
            </a:lvl1pPr>
          </a:lstStyle>
          <a:p>
            <a:endParaRPr lang="en-US"/>
          </a:p>
        </p:txBody>
      </p:sp>
      <p:sp>
        <p:nvSpPr>
          <p:cNvPr id="9220" name="Rectangle 4"/>
          <p:cNvSpPr>
            <a:spLocks noGrp="1" noChangeArrowheads="1"/>
          </p:cNvSpPr>
          <p:nvPr>
            <p:ph type="ftr" sz="quarter" idx="2"/>
          </p:nvPr>
        </p:nvSpPr>
        <p:spPr bwMode="auto">
          <a:xfrm>
            <a:off x="0" y="6621463"/>
            <a:ext cx="3987800" cy="388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398" tIns="46199" rIns="92398" bIns="46199" numCol="1" anchor="b" anchorCtr="0" compatLnSpc="1">
            <a:prstTxWarp prst="textNoShape">
              <a:avLst/>
            </a:prstTxWarp>
          </a:bodyPr>
          <a:lstStyle>
            <a:lvl1pPr defTabSz="923925">
              <a:spcBef>
                <a:spcPct val="0"/>
              </a:spcBef>
              <a:buFontTx/>
              <a:buNone/>
              <a:defRPr sz="1200">
                <a:latin typeface="Arial" charset="0"/>
              </a:defRPr>
            </a:lvl1pPr>
          </a:lstStyle>
          <a:p>
            <a:endParaRPr lang="en-US"/>
          </a:p>
        </p:txBody>
      </p:sp>
      <p:sp>
        <p:nvSpPr>
          <p:cNvPr id="9221" name="Rectangle 5"/>
          <p:cNvSpPr>
            <a:spLocks noGrp="1" noChangeArrowheads="1"/>
          </p:cNvSpPr>
          <p:nvPr>
            <p:ph type="sldNum" sz="quarter" idx="3"/>
          </p:nvPr>
        </p:nvSpPr>
        <p:spPr bwMode="auto">
          <a:xfrm>
            <a:off x="5213350" y="6621463"/>
            <a:ext cx="3986213" cy="388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398" tIns="46199" rIns="92398" bIns="46199" numCol="1" anchor="b" anchorCtr="0" compatLnSpc="1">
            <a:prstTxWarp prst="textNoShape">
              <a:avLst/>
            </a:prstTxWarp>
          </a:bodyPr>
          <a:lstStyle>
            <a:lvl1pPr algn="r" defTabSz="923925">
              <a:spcBef>
                <a:spcPct val="0"/>
              </a:spcBef>
              <a:buFontTx/>
              <a:buNone/>
              <a:defRPr sz="1200">
                <a:latin typeface="Arial" charset="0"/>
              </a:defRPr>
            </a:lvl1pPr>
          </a:lstStyle>
          <a:p>
            <a:fld id="{51174361-862A-42D6-B3EE-881F47FEA0E5}" type="slidenum">
              <a:rPr lang="en-US"/>
              <a:pPr/>
              <a:t>‹#›</a:t>
            </a:fld>
            <a:endParaRPr lang="en-US"/>
          </a:p>
        </p:txBody>
      </p:sp>
    </p:spTree>
    <p:extLst>
      <p:ext uri="{BB962C8B-B14F-4D97-AF65-F5344CB8AC3E}">
        <p14:creationId xmlns:p14="http://schemas.microsoft.com/office/powerpoint/2010/main" val="103160680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43028092"/>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Times New Roman" pitchFamily="18" charset="0"/>
        <a:ea typeface="+mn-ea"/>
        <a:cs typeface="+mn-cs"/>
      </a:defRPr>
    </a:lvl1pPr>
    <a:lvl2pPr marL="457200" algn="l" rtl="0" fontAlgn="base">
      <a:spcBef>
        <a:spcPct val="30000"/>
      </a:spcBef>
      <a:spcAft>
        <a:spcPct val="0"/>
      </a:spcAft>
      <a:defRPr sz="1200" kern="1200">
        <a:solidFill>
          <a:schemeClr val="tx1"/>
        </a:solidFill>
        <a:latin typeface="Times New Roman" pitchFamily="18" charset="0"/>
        <a:ea typeface="+mn-ea"/>
        <a:cs typeface="+mn-cs"/>
      </a:defRPr>
    </a:lvl2pPr>
    <a:lvl3pPr marL="914400" algn="l" rtl="0" fontAlgn="base">
      <a:spcBef>
        <a:spcPct val="30000"/>
      </a:spcBef>
      <a:spcAft>
        <a:spcPct val="0"/>
      </a:spcAft>
      <a:defRPr sz="1200" kern="1200">
        <a:solidFill>
          <a:schemeClr val="tx1"/>
        </a:solidFill>
        <a:latin typeface="Times New Roman" pitchFamily="18" charset="0"/>
        <a:ea typeface="+mn-ea"/>
        <a:cs typeface="+mn-cs"/>
      </a:defRPr>
    </a:lvl3pPr>
    <a:lvl4pPr marL="1371600" algn="l" rtl="0" fontAlgn="base">
      <a:spcBef>
        <a:spcPct val="30000"/>
      </a:spcBef>
      <a:spcAft>
        <a:spcPct val="0"/>
      </a:spcAft>
      <a:defRPr sz="1200" kern="1200">
        <a:solidFill>
          <a:schemeClr val="tx1"/>
        </a:solidFill>
        <a:latin typeface="Times New Roman" pitchFamily="18" charset="0"/>
        <a:ea typeface="+mn-ea"/>
        <a:cs typeface="+mn-cs"/>
      </a:defRPr>
    </a:lvl4pPr>
    <a:lvl5pPr marL="1828800" algn="l" rtl="0" fontAlgn="base">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962275" y="876300"/>
            <a:ext cx="3311525" cy="2365375"/>
          </a:xfrm>
          <a:prstGeom prst="rect">
            <a:avLst/>
          </a:prstGeom>
          <a:noFill/>
          <a:ln w="12700">
            <a:solidFill>
              <a:prstClr val="black"/>
            </a:solidFill>
          </a:ln>
        </p:spPr>
      </p:sp>
      <p:sp>
        <p:nvSpPr>
          <p:cNvPr id="3" name="Notes Placeholder 2"/>
          <p:cNvSpPr>
            <a:spLocks noGrp="1"/>
          </p:cNvSpPr>
          <p:nvPr>
            <p:ph type="body" idx="1"/>
          </p:nvPr>
        </p:nvSpPr>
        <p:spPr>
          <a:xfrm>
            <a:off x="923925" y="3373438"/>
            <a:ext cx="7388225" cy="2760662"/>
          </a:xfrm>
          <a:prstGeom prst="rect">
            <a:avLst/>
          </a:prstGeom>
        </p:spPr>
        <p:txBody>
          <a:bodyPr/>
          <a:lstStyle/>
          <a:p>
            <a:endParaRPr lang="en-GB" dirty="0"/>
          </a:p>
        </p:txBody>
      </p:sp>
    </p:spTree>
    <p:extLst>
      <p:ext uri="{BB962C8B-B14F-4D97-AF65-F5344CB8AC3E}">
        <p14:creationId xmlns:p14="http://schemas.microsoft.com/office/powerpoint/2010/main" val="10378424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840163" y="11361738"/>
            <a:ext cx="43526075" cy="7840662"/>
          </a:xfrm>
          <a:prstGeom prst="rect">
            <a:avLst/>
          </a:prstGeom>
        </p:spPr>
        <p:txBody>
          <a:bodyPr/>
          <a:lstStyle/>
          <a:p>
            <a:r>
              <a:rPr lang="en-US"/>
              <a:t>Click to edit Master title style</a:t>
            </a:r>
            <a:endParaRPr lang="en-US" dirty="0"/>
          </a:p>
        </p:txBody>
      </p:sp>
      <p:sp>
        <p:nvSpPr>
          <p:cNvPr id="3" name="Subtitle 2"/>
          <p:cNvSpPr>
            <a:spLocks noGrp="1"/>
          </p:cNvSpPr>
          <p:nvPr>
            <p:ph type="subTitle" idx="1"/>
          </p:nvPr>
        </p:nvSpPr>
        <p:spPr>
          <a:xfrm>
            <a:off x="7680325" y="20726400"/>
            <a:ext cx="35845750" cy="93472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lvl1pPr>
          </a:lstStyle>
          <a:p>
            <a:endParaRPr lang="en-US" dirty="0"/>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CB16B3DE-DF09-4906-844B-5EE0F3CA3599}" type="slidenum">
              <a:rPr lang="en-US"/>
              <a:pPr/>
              <a:t>‹#›</a:t>
            </a:fld>
            <a:endParaRPr lang="en-US"/>
          </a:p>
        </p:txBody>
      </p:sp>
    </p:spTree>
    <p:extLst>
      <p:ext uri="{BB962C8B-B14F-4D97-AF65-F5344CB8AC3E}">
        <p14:creationId xmlns:p14="http://schemas.microsoft.com/office/powerpoint/2010/main" val="17003664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2560638" y="1465263"/>
            <a:ext cx="46085125" cy="609600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61B589F5-D518-43B7-B956-3BF6DAD420C8}" type="slidenum">
              <a:rPr lang="en-US"/>
              <a:pPr/>
              <a:t>‹#›</a:t>
            </a:fld>
            <a:endParaRPr lang="en-US"/>
          </a:p>
        </p:txBody>
      </p:sp>
    </p:spTree>
    <p:extLst>
      <p:ext uri="{BB962C8B-B14F-4D97-AF65-F5344CB8AC3E}">
        <p14:creationId xmlns:p14="http://schemas.microsoft.com/office/powerpoint/2010/main" val="18454319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7125275" y="1465263"/>
            <a:ext cx="11520488" cy="3120707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2560638" y="1465263"/>
            <a:ext cx="34412237" cy="3120707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7D77BDF0-292A-494B-9D2E-6D647367B3A4}" type="slidenum">
              <a:rPr lang="en-US"/>
              <a:pPr/>
              <a:t>‹#›</a:t>
            </a:fld>
            <a:endParaRPr lang="en-US"/>
          </a:p>
        </p:txBody>
      </p:sp>
    </p:spTree>
    <p:extLst>
      <p:ext uri="{BB962C8B-B14F-4D97-AF65-F5344CB8AC3E}">
        <p14:creationId xmlns:p14="http://schemas.microsoft.com/office/powerpoint/2010/main" val="45149029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Text, and 2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6583139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60638" y="1465263"/>
            <a:ext cx="46085125" cy="6096000"/>
          </a:xfrm>
          <a:prstGeom prst="rect">
            <a:avLst/>
          </a:prstGeom>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E11B922D-2EB9-440C-AD24-8BCA926725CE}" type="slidenum">
              <a:rPr lang="en-US"/>
              <a:pPr/>
              <a:t>‹#›</a:t>
            </a:fld>
            <a:endParaRPr lang="en-US"/>
          </a:p>
        </p:txBody>
      </p:sp>
    </p:spTree>
    <p:extLst>
      <p:ext uri="{BB962C8B-B14F-4D97-AF65-F5344CB8AC3E}">
        <p14:creationId xmlns:p14="http://schemas.microsoft.com/office/powerpoint/2010/main" val="17841193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044950" y="23502938"/>
            <a:ext cx="43526075" cy="7264400"/>
          </a:xfrm>
          <a:prstGeom prst="rect">
            <a:avLst/>
          </a:prstGeom>
        </p:spPr>
        <p:txBody>
          <a:bodyPr anchor="t"/>
          <a:lstStyle>
            <a:lvl1pPr algn="l">
              <a:defRPr sz="4000" b="1" cap="all"/>
            </a:lvl1pPr>
          </a:lstStyle>
          <a:p>
            <a:r>
              <a:rPr lang="en-US"/>
              <a:t>Click to edit Master title style</a:t>
            </a:r>
            <a:endParaRPr lang="en-US" dirty="0"/>
          </a:p>
        </p:txBody>
      </p:sp>
      <p:sp>
        <p:nvSpPr>
          <p:cNvPr id="3" name="Text Placeholder 2"/>
          <p:cNvSpPr>
            <a:spLocks noGrp="1"/>
          </p:cNvSpPr>
          <p:nvPr>
            <p:ph type="body" idx="1"/>
          </p:nvPr>
        </p:nvSpPr>
        <p:spPr>
          <a:xfrm>
            <a:off x="4044950" y="15501938"/>
            <a:ext cx="43526075" cy="8001000"/>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Edit Master text styles</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6170FA14-9D39-4806-949E-B3BE3891BC43}" type="slidenum">
              <a:rPr lang="en-US"/>
              <a:pPr/>
              <a:t>‹#›</a:t>
            </a:fld>
            <a:endParaRPr lang="en-US"/>
          </a:p>
        </p:txBody>
      </p:sp>
    </p:spTree>
    <p:extLst>
      <p:ext uri="{BB962C8B-B14F-4D97-AF65-F5344CB8AC3E}">
        <p14:creationId xmlns:p14="http://schemas.microsoft.com/office/powerpoint/2010/main" val="21788390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560638" y="1465263"/>
            <a:ext cx="46085125" cy="6096000"/>
          </a:xfrm>
          <a:prstGeom prst="rect">
            <a:avLst/>
          </a:prstGeom>
        </p:spPr>
        <p:txBody>
          <a:bodyPr/>
          <a:lstStyle/>
          <a:p>
            <a:r>
              <a:rPr lang="en-US"/>
              <a:t>Click to edit Master title style</a:t>
            </a:r>
            <a:endParaRPr lang="en-US" dirty="0"/>
          </a:p>
        </p:txBody>
      </p:sp>
      <p:sp>
        <p:nvSpPr>
          <p:cNvPr id="3" name="Content Placeholder 2"/>
          <p:cNvSpPr>
            <a:spLocks noGrp="1"/>
          </p:cNvSpPr>
          <p:nvPr>
            <p:ph sz="half" idx="1"/>
          </p:nvPr>
        </p:nvSpPr>
        <p:spPr>
          <a:xfrm>
            <a:off x="2560638" y="8534400"/>
            <a:ext cx="22966362" cy="241379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25679400" y="8534400"/>
            <a:ext cx="22966363" cy="241379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BB6C924F-BBDA-41FD-9C55-1FB7E56E7068}" type="slidenum">
              <a:rPr lang="en-US"/>
              <a:pPr/>
              <a:t>‹#›</a:t>
            </a:fld>
            <a:endParaRPr lang="en-US"/>
          </a:p>
        </p:txBody>
      </p:sp>
    </p:spTree>
    <p:extLst>
      <p:ext uri="{BB962C8B-B14F-4D97-AF65-F5344CB8AC3E}">
        <p14:creationId xmlns:p14="http://schemas.microsoft.com/office/powerpoint/2010/main" val="15415716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560638" y="1465263"/>
            <a:ext cx="46085125" cy="6096000"/>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2560638" y="8186738"/>
            <a:ext cx="22625050" cy="34131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2560638" y="11599863"/>
            <a:ext cx="22625050" cy="210724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26012775" y="8186738"/>
            <a:ext cx="22632988" cy="34131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26012775" y="11599863"/>
            <a:ext cx="22632988" cy="210724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5D7FBADF-B505-4198-8365-9B71066E0556}" type="slidenum">
              <a:rPr lang="en-US"/>
              <a:pPr/>
              <a:t>‹#›</a:t>
            </a:fld>
            <a:endParaRPr lang="en-US"/>
          </a:p>
        </p:txBody>
      </p:sp>
    </p:spTree>
    <p:extLst>
      <p:ext uri="{BB962C8B-B14F-4D97-AF65-F5344CB8AC3E}">
        <p14:creationId xmlns:p14="http://schemas.microsoft.com/office/powerpoint/2010/main" val="21037920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560638" y="1465263"/>
            <a:ext cx="46085125" cy="6096000"/>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22942252-4A21-4631-A3D7-208DDDEC7C17}" type="slidenum">
              <a:rPr lang="en-US"/>
              <a:pPr/>
              <a:t>‹#›</a:t>
            </a:fld>
            <a:endParaRPr lang="en-US"/>
          </a:p>
        </p:txBody>
      </p:sp>
    </p:spTree>
    <p:extLst>
      <p:ext uri="{BB962C8B-B14F-4D97-AF65-F5344CB8AC3E}">
        <p14:creationId xmlns:p14="http://schemas.microsoft.com/office/powerpoint/2010/main" val="11103805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C9AFCFBB-598A-4730-9CBA-908DB7144FCC}" type="slidenum">
              <a:rPr lang="en-US"/>
              <a:pPr/>
              <a:t>‹#›</a:t>
            </a:fld>
            <a:endParaRPr lang="en-US"/>
          </a:p>
        </p:txBody>
      </p:sp>
    </p:spTree>
    <p:extLst>
      <p:ext uri="{BB962C8B-B14F-4D97-AF65-F5344CB8AC3E}">
        <p14:creationId xmlns:p14="http://schemas.microsoft.com/office/powerpoint/2010/main" val="7591274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638" y="1455738"/>
            <a:ext cx="16846550" cy="619760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20019963" y="1455738"/>
            <a:ext cx="28625800" cy="312166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2560638" y="7653338"/>
            <a:ext cx="16846550" cy="250190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D4657E9A-23B7-4516-94D3-88C02B0CF07E}" type="slidenum">
              <a:rPr lang="en-US"/>
              <a:pPr/>
              <a:t>‹#›</a:t>
            </a:fld>
            <a:endParaRPr lang="en-US"/>
          </a:p>
        </p:txBody>
      </p:sp>
    </p:spTree>
    <p:extLst>
      <p:ext uri="{BB962C8B-B14F-4D97-AF65-F5344CB8AC3E}">
        <p14:creationId xmlns:p14="http://schemas.microsoft.com/office/powerpoint/2010/main" val="23911936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036175" y="25603200"/>
            <a:ext cx="30724475" cy="3022600"/>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0036175" y="3268663"/>
            <a:ext cx="30724475" cy="219456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0036175" y="28625800"/>
            <a:ext cx="30724475" cy="42926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8928F014-7DFC-418B-9919-09D778EA7847}" type="slidenum">
              <a:rPr lang="en-US"/>
              <a:pPr/>
              <a:t>‹#›</a:t>
            </a:fld>
            <a:endParaRPr lang="en-US"/>
          </a:p>
        </p:txBody>
      </p:sp>
    </p:spTree>
    <p:extLst>
      <p:ext uri="{BB962C8B-B14F-4D97-AF65-F5344CB8AC3E}">
        <p14:creationId xmlns:p14="http://schemas.microsoft.com/office/powerpoint/2010/main" val="30721407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18" Type="http://schemas.openxmlformats.org/officeDocument/2006/relationships/image" Target="../media/image5.gi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4.gif"/><Relationship Id="rId2" Type="http://schemas.openxmlformats.org/officeDocument/2006/relationships/slideLayout" Target="../slideLayouts/slideLayout2.xml"/><Relationship Id="rId16" Type="http://schemas.openxmlformats.org/officeDocument/2006/relationships/image" Target="../media/image3.gi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gif"/><Relationship Id="rId10" Type="http://schemas.openxmlformats.org/officeDocument/2006/relationships/slideLayout" Target="../slideLayouts/slideLayout10.xml"/><Relationship Id="rId19" Type="http://schemas.openxmlformats.org/officeDocument/2006/relationships/image" Target="../media/image6.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gi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 name="Rectangle 4"/>
          <p:cNvSpPr/>
          <p:nvPr userDrawn="1"/>
        </p:nvSpPr>
        <p:spPr bwMode="auto">
          <a:xfrm>
            <a:off x="0" y="1150096"/>
            <a:ext cx="51206400" cy="5539629"/>
          </a:xfrm>
          <a:prstGeom prst="rect">
            <a:avLst/>
          </a:prstGeom>
          <a:solidFill>
            <a:schemeClr val="bg1">
              <a:lumMod val="95000"/>
            </a:schemeClr>
          </a:solidFill>
          <a:ln>
            <a:noFill/>
          </a:ln>
          <a:effectLst/>
          <a:extLst/>
        </p:spPr>
        <p:txBody>
          <a:bodyPr vert="horz" wrap="square" lIns="274430" tIns="138248" rIns="274430" bIns="138248" numCol="1" rtlCol="0" anchor="t" anchorCtr="0" compatLnSpc="1">
            <a:prstTxWarp prst="textNoShape">
              <a:avLst/>
            </a:prstTxWarp>
          </a:bodyPr>
          <a:lstStyle/>
          <a:p>
            <a:pPr marL="1027113" marR="0" indent="-1027113" algn="l" defTabSz="6288088" rtl="0" eaLnBrk="0" fontAlgn="base" latinLnBrk="0" hangingPunct="0">
              <a:lnSpc>
                <a:spcPct val="100000"/>
              </a:lnSpc>
              <a:spcBef>
                <a:spcPct val="20000"/>
              </a:spcBef>
              <a:spcAft>
                <a:spcPct val="0"/>
              </a:spcAft>
              <a:buClrTx/>
              <a:buSzTx/>
              <a:buFontTx/>
              <a:buChar char="•"/>
              <a:tabLst/>
            </a:pPr>
            <a:endParaRPr kumimoji="0" lang="en-GB" sz="9900" b="0" i="0" u="none" strike="noStrike" cap="none" normalizeH="0" baseline="0">
              <a:ln>
                <a:noFill/>
              </a:ln>
              <a:solidFill>
                <a:schemeClr val="tx1"/>
              </a:solidFill>
              <a:effectLst/>
              <a:latin typeface="Times New Roman" pitchFamily="18" charset="0"/>
            </a:endParaRPr>
          </a:p>
        </p:txBody>
      </p:sp>
      <p:sp>
        <p:nvSpPr>
          <p:cNvPr id="83985" name="Line 17"/>
          <p:cNvSpPr>
            <a:spLocks noChangeShapeType="1"/>
          </p:cNvSpPr>
          <p:nvPr userDrawn="1"/>
        </p:nvSpPr>
        <p:spPr bwMode="auto">
          <a:xfrm>
            <a:off x="0" y="6689725"/>
            <a:ext cx="512064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274430" tIns="138248" rIns="274430" bIns="138248"/>
          <a:lstStyle/>
          <a:p>
            <a:endParaRPr lang="en-US"/>
          </a:p>
        </p:txBody>
      </p:sp>
      <p:sp>
        <p:nvSpPr>
          <p:cNvPr id="83970" name="Rectangle 2"/>
          <p:cNvSpPr>
            <a:spLocks noGrp="1" noChangeArrowheads="1"/>
          </p:cNvSpPr>
          <p:nvPr>
            <p:ph type="title"/>
          </p:nvPr>
        </p:nvSpPr>
        <p:spPr bwMode="auto">
          <a:xfrm>
            <a:off x="2560638" y="1465263"/>
            <a:ext cx="46085125" cy="609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392" tIns="45696" rIns="91392" bIns="45696" numCol="1" anchor="ctr" anchorCtr="0" compatLnSpc="1">
            <a:prstTxWarp prst="textNoShape">
              <a:avLst/>
            </a:prstTxWarp>
          </a:bodyPr>
          <a:lstStyle/>
          <a:p>
            <a:pPr lvl="0"/>
            <a:r>
              <a:rPr lang="en-US"/>
              <a:t>Click to edit Master title style</a:t>
            </a:r>
            <a:endParaRPr lang="en-US" dirty="0"/>
          </a:p>
        </p:txBody>
      </p:sp>
      <p:sp>
        <p:nvSpPr>
          <p:cNvPr id="83971" name="Rectangle 3"/>
          <p:cNvSpPr>
            <a:spLocks noGrp="1" noChangeArrowheads="1"/>
          </p:cNvSpPr>
          <p:nvPr>
            <p:ph type="body" idx="1"/>
          </p:nvPr>
        </p:nvSpPr>
        <p:spPr bwMode="auto">
          <a:xfrm>
            <a:off x="2560638" y="8534400"/>
            <a:ext cx="46085125" cy="24137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392" tIns="45696" rIns="91392" bIns="45696" numCol="1" anchor="t" anchorCtr="0" compatLnSpc="1">
            <a:prstTxWarp prst="textNoShape">
              <a:avLst/>
            </a:prstTxWarp>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3972" name="Rectangle 4"/>
          <p:cNvSpPr>
            <a:spLocks noGrp="1" noChangeArrowheads="1"/>
          </p:cNvSpPr>
          <p:nvPr>
            <p:ph type="dt" sz="half" idx="2"/>
          </p:nvPr>
        </p:nvSpPr>
        <p:spPr bwMode="auto">
          <a:xfrm>
            <a:off x="2560638" y="33307338"/>
            <a:ext cx="11947525" cy="254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392" tIns="45696" rIns="91392" bIns="45696" numCol="1" anchor="t" anchorCtr="0" compatLnSpc="1">
            <a:prstTxWarp prst="textNoShape">
              <a:avLst/>
            </a:prstTxWarp>
          </a:bodyPr>
          <a:lstStyle>
            <a:lvl1pPr>
              <a:spcBef>
                <a:spcPct val="0"/>
              </a:spcBef>
              <a:buFontTx/>
              <a:buNone/>
              <a:defRPr sz="1600">
                <a:latin typeface="+mn-lt"/>
              </a:defRPr>
            </a:lvl1pPr>
          </a:lstStyle>
          <a:p>
            <a:endParaRPr lang="en-US" dirty="0"/>
          </a:p>
        </p:txBody>
      </p:sp>
      <p:sp>
        <p:nvSpPr>
          <p:cNvPr id="83973" name="Rectangle 5"/>
          <p:cNvSpPr>
            <a:spLocks noGrp="1" noChangeArrowheads="1"/>
          </p:cNvSpPr>
          <p:nvPr>
            <p:ph type="ftr" sz="quarter" idx="3"/>
          </p:nvPr>
        </p:nvSpPr>
        <p:spPr bwMode="auto">
          <a:xfrm>
            <a:off x="17495838" y="33307338"/>
            <a:ext cx="16214725" cy="254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392" tIns="45696" rIns="91392" bIns="45696" numCol="1" anchor="t" anchorCtr="0" compatLnSpc="1">
            <a:prstTxWarp prst="textNoShape">
              <a:avLst/>
            </a:prstTxWarp>
          </a:bodyPr>
          <a:lstStyle>
            <a:lvl1pPr algn="ctr">
              <a:spcBef>
                <a:spcPct val="0"/>
              </a:spcBef>
              <a:buFontTx/>
              <a:buNone/>
              <a:defRPr sz="1600">
                <a:latin typeface="+mn-lt"/>
              </a:defRPr>
            </a:lvl1pPr>
          </a:lstStyle>
          <a:p>
            <a:endParaRPr lang="en-US" dirty="0"/>
          </a:p>
        </p:txBody>
      </p:sp>
      <p:sp>
        <p:nvSpPr>
          <p:cNvPr id="83974" name="Rectangle 6"/>
          <p:cNvSpPr>
            <a:spLocks noGrp="1" noChangeArrowheads="1"/>
          </p:cNvSpPr>
          <p:nvPr>
            <p:ph type="sldNum" sz="quarter" idx="4"/>
          </p:nvPr>
        </p:nvSpPr>
        <p:spPr bwMode="auto">
          <a:xfrm>
            <a:off x="36698238" y="33307338"/>
            <a:ext cx="11947525" cy="254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392" tIns="45696" rIns="91392" bIns="45696" numCol="1" anchor="t" anchorCtr="0" compatLnSpc="1">
            <a:prstTxWarp prst="textNoShape">
              <a:avLst/>
            </a:prstTxWarp>
          </a:bodyPr>
          <a:lstStyle>
            <a:lvl1pPr algn="r">
              <a:spcBef>
                <a:spcPct val="0"/>
              </a:spcBef>
              <a:buFontTx/>
              <a:buNone/>
              <a:defRPr sz="1600">
                <a:latin typeface="+mn-lt"/>
              </a:defRPr>
            </a:lvl1pPr>
          </a:lstStyle>
          <a:p>
            <a:fld id="{1E2B1309-A9D8-4C66-99C6-860A28674D7E}" type="slidenum">
              <a:rPr lang="en-US" smtClean="0"/>
              <a:pPr/>
              <a:t>‹#›</a:t>
            </a:fld>
            <a:endParaRPr lang="en-US"/>
          </a:p>
        </p:txBody>
      </p:sp>
      <p:grpSp>
        <p:nvGrpSpPr>
          <p:cNvPr id="21" name="Group 20"/>
          <p:cNvGrpSpPr/>
          <p:nvPr userDrawn="1"/>
        </p:nvGrpSpPr>
        <p:grpSpPr>
          <a:xfrm>
            <a:off x="20778664" y="84"/>
            <a:ext cx="30427736" cy="1381714"/>
            <a:chOff x="-563026" y="2743200"/>
            <a:chExt cx="51524951" cy="2339732"/>
          </a:xfrm>
        </p:grpSpPr>
        <p:pic>
          <p:nvPicPr>
            <p:cNvPr id="22" name="Picture 21"/>
            <p:cNvPicPr>
              <a:picLocks noChangeAspect="1"/>
            </p:cNvPicPr>
            <p:nvPr/>
          </p:nvPicPr>
          <p:blipFill rotWithShape="1">
            <a:blip r:embed="rId14">
              <a:extLst>
                <a:ext uri="{28A0092B-C50C-407E-A947-70E740481C1C}">
                  <a14:useLocalDpi xmlns:a14="http://schemas.microsoft.com/office/drawing/2010/main" val="0"/>
                </a:ext>
              </a:extLst>
            </a:blip>
            <a:srcRect t="31750" b="36057"/>
            <a:stretch/>
          </p:blipFill>
          <p:spPr>
            <a:xfrm>
              <a:off x="-563026" y="2743200"/>
              <a:ext cx="10963275" cy="2339731"/>
            </a:xfrm>
            <a:prstGeom prst="rect">
              <a:avLst/>
            </a:prstGeom>
          </p:spPr>
        </p:pic>
        <p:pic>
          <p:nvPicPr>
            <p:cNvPr id="23" name="Picture 22"/>
            <p:cNvPicPr>
              <a:picLocks noChangeAspect="1"/>
            </p:cNvPicPr>
            <p:nvPr/>
          </p:nvPicPr>
          <p:blipFill rotWithShape="1">
            <a:blip r:embed="rId15">
              <a:extLst>
                <a:ext uri="{28A0092B-C50C-407E-A947-70E740481C1C}">
                  <a14:useLocalDpi xmlns:a14="http://schemas.microsoft.com/office/drawing/2010/main" val="0"/>
                </a:ext>
              </a:extLst>
            </a:blip>
            <a:srcRect t="28142" b="27114"/>
            <a:stretch/>
          </p:blipFill>
          <p:spPr>
            <a:xfrm>
              <a:off x="41208325" y="2743200"/>
              <a:ext cx="9753600" cy="2339732"/>
            </a:xfrm>
            <a:prstGeom prst="rect">
              <a:avLst/>
            </a:prstGeom>
          </p:spPr>
        </p:pic>
        <p:pic>
          <p:nvPicPr>
            <p:cNvPr id="24" name="Picture 23"/>
            <p:cNvPicPr>
              <a:picLocks noChangeAspect="1"/>
            </p:cNvPicPr>
            <p:nvPr/>
          </p:nvPicPr>
          <p:blipFill rotWithShape="1">
            <a:blip r:embed="rId16">
              <a:extLst>
                <a:ext uri="{28A0092B-C50C-407E-A947-70E740481C1C}">
                  <a14:useLocalDpi xmlns:a14="http://schemas.microsoft.com/office/drawing/2010/main" val="0"/>
                </a:ext>
              </a:extLst>
            </a:blip>
            <a:srcRect t="30319" b="32853"/>
            <a:stretch/>
          </p:blipFill>
          <p:spPr>
            <a:xfrm>
              <a:off x="30769462" y="2743200"/>
              <a:ext cx="10639425" cy="2339732"/>
            </a:xfrm>
            <a:prstGeom prst="rect">
              <a:avLst/>
            </a:prstGeom>
          </p:spPr>
        </p:pic>
        <p:pic>
          <p:nvPicPr>
            <p:cNvPr id="25" name="Picture 24"/>
            <p:cNvPicPr>
              <a:picLocks noChangeAspect="1"/>
            </p:cNvPicPr>
            <p:nvPr/>
          </p:nvPicPr>
          <p:blipFill rotWithShape="1">
            <a:blip r:embed="rId17">
              <a:extLst>
                <a:ext uri="{28A0092B-C50C-407E-A947-70E740481C1C}">
                  <a14:useLocalDpi xmlns:a14="http://schemas.microsoft.com/office/drawing/2010/main" val="0"/>
                </a:ext>
              </a:extLst>
            </a:blip>
            <a:srcRect t="31816" b="31792"/>
            <a:stretch/>
          </p:blipFill>
          <p:spPr>
            <a:xfrm>
              <a:off x="20747150" y="2743200"/>
              <a:ext cx="10258425" cy="2339732"/>
            </a:xfrm>
            <a:prstGeom prst="rect">
              <a:avLst/>
            </a:prstGeom>
          </p:spPr>
        </p:pic>
        <p:pic>
          <p:nvPicPr>
            <p:cNvPr id="26" name="Picture 25"/>
            <p:cNvPicPr>
              <a:picLocks noChangeAspect="1"/>
            </p:cNvPicPr>
            <p:nvPr/>
          </p:nvPicPr>
          <p:blipFill rotWithShape="1">
            <a:blip r:embed="rId18">
              <a:extLst>
                <a:ext uri="{28A0092B-C50C-407E-A947-70E740481C1C}">
                  <a14:useLocalDpi xmlns:a14="http://schemas.microsoft.com/office/drawing/2010/main" val="0"/>
                </a:ext>
              </a:extLst>
            </a:blip>
            <a:srcRect t="31802" b="35706"/>
            <a:stretch/>
          </p:blipFill>
          <p:spPr>
            <a:xfrm>
              <a:off x="10381200" y="2743200"/>
              <a:ext cx="10496550" cy="2339731"/>
            </a:xfrm>
            <a:prstGeom prst="rect">
              <a:avLst/>
            </a:prstGeom>
          </p:spPr>
        </p:pic>
      </p:grpSp>
      <p:pic>
        <p:nvPicPr>
          <p:cNvPr id="27" name="Picture 26"/>
          <p:cNvPicPr>
            <a:picLocks noChangeAspect="1"/>
          </p:cNvPicPr>
          <p:nvPr userDrawn="1"/>
        </p:nvPicPr>
        <p:blipFill rotWithShape="1">
          <a:blip r:embed="rId19">
            <a:extLst>
              <a:ext uri="{28A0092B-C50C-407E-A947-70E740481C1C}">
                <a14:useLocalDpi xmlns:a14="http://schemas.microsoft.com/office/drawing/2010/main" val="0"/>
              </a:ext>
            </a:extLst>
          </a:blip>
          <a:srcRect t="36521" b="35025"/>
          <a:stretch/>
        </p:blipFill>
        <p:spPr>
          <a:xfrm>
            <a:off x="7271792" y="-178638"/>
            <a:ext cx="13516448" cy="1560434"/>
          </a:xfrm>
          <a:prstGeom prst="rect">
            <a:avLst/>
          </a:prstGeom>
        </p:spPr>
      </p:pic>
      <p:pic>
        <p:nvPicPr>
          <p:cNvPr id="28" name="Picture 27"/>
          <p:cNvPicPr>
            <a:picLocks noChangeAspect="1"/>
          </p:cNvPicPr>
          <p:nvPr userDrawn="1"/>
        </p:nvPicPr>
        <p:blipFill rotWithShape="1">
          <a:blip r:embed="rId19">
            <a:extLst>
              <a:ext uri="{28A0092B-C50C-407E-A947-70E740481C1C}">
                <a14:useLocalDpi xmlns:a14="http://schemas.microsoft.com/office/drawing/2010/main" val="0"/>
              </a:ext>
            </a:extLst>
          </a:blip>
          <a:srcRect l="27574" t="72053"/>
          <a:stretch/>
        </p:blipFill>
        <p:spPr>
          <a:xfrm>
            <a:off x="-152607" y="-166236"/>
            <a:ext cx="9789486" cy="1532616"/>
          </a:xfrm>
          <a:prstGeom prst="rect">
            <a:avLst/>
          </a:prstGeom>
        </p:spPr>
      </p:pic>
      <p:cxnSp>
        <p:nvCxnSpPr>
          <p:cNvPr id="29" name="Straight Connector 28"/>
          <p:cNvCxnSpPr>
            <a:cxnSpLocks/>
          </p:cNvCxnSpPr>
          <p:nvPr userDrawn="1"/>
        </p:nvCxnSpPr>
        <p:spPr bwMode="auto">
          <a:xfrm>
            <a:off x="-152607" y="1381797"/>
            <a:ext cx="51822703" cy="0"/>
          </a:xfrm>
          <a:prstGeom prst="line">
            <a:avLst/>
          </a:prstGeom>
          <a:noFill/>
          <a:ln w="76200" cap="flat" cmpd="sng" algn="ctr">
            <a:solidFill>
              <a:srgbClr val="A42AAD"/>
            </a:solidFill>
            <a:prstDash val="solid"/>
            <a:round/>
            <a:headEnd type="none" w="med" len="med"/>
            <a:tailEnd type="none" w="med" len="med"/>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Lst>
        </p:spPr>
      </p:cxnSp>
      <p:cxnSp>
        <p:nvCxnSpPr>
          <p:cNvPr id="4" name="Straight Arrow Connector 3"/>
          <p:cNvCxnSpPr>
            <a:endCxn id="83985" idx="1"/>
          </p:cNvCxnSpPr>
          <p:nvPr userDrawn="1"/>
        </p:nvCxnSpPr>
        <p:spPr bwMode="auto">
          <a:xfrm>
            <a:off x="-152607" y="718048"/>
            <a:ext cx="51359007" cy="5971678"/>
          </a:xfrm>
          <a:prstGeom prst="straightConnector1">
            <a:avLst/>
          </a:prstGeom>
          <a:noFill/>
          <a:ln>
            <a:noFill/>
            <a:tailEnd type="triangle"/>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cxnSp>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Lst>
  <p:txStyles>
    <p:title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p:titleStyle>
    <p:bodyStyle>
      <a:lvl1pPr marL="339725" indent="-339725" algn="l" rtl="0" eaLnBrk="1" fontAlgn="base" hangingPunct="1">
        <a:spcBef>
          <a:spcPct val="20000"/>
        </a:spcBef>
        <a:spcAft>
          <a:spcPct val="0"/>
        </a:spcAft>
        <a:buChar char="•"/>
        <a:defRPr sz="3300">
          <a:solidFill>
            <a:schemeClr val="tx1"/>
          </a:solidFill>
          <a:latin typeface="+mn-lt"/>
          <a:ea typeface="+mn-ea"/>
          <a:cs typeface="+mn-cs"/>
        </a:defRPr>
      </a:lvl1pPr>
      <a:lvl2pPr marL="739775" indent="-287338" algn="l" rtl="0" eaLnBrk="1" fontAlgn="base" hangingPunct="1">
        <a:spcBef>
          <a:spcPct val="20000"/>
        </a:spcBef>
        <a:spcAft>
          <a:spcPct val="0"/>
        </a:spcAft>
        <a:buChar char="–"/>
        <a:defRPr sz="2700">
          <a:solidFill>
            <a:schemeClr val="tx1"/>
          </a:solidFill>
          <a:latin typeface="+mn-lt"/>
        </a:defRPr>
      </a:lvl2pPr>
      <a:lvl3pPr marL="1141413" indent="-227013" algn="l" rtl="0" eaLnBrk="1" fontAlgn="base" hangingPunct="1">
        <a:spcBef>
          <a:spcPct val="20000"/>
        </a:spcBef>
        <a:spcAft>
          <a:spcPct val="0"/>
        </a:spcAft>
        <a:buChar char="•"/>
        <a:defRPr sz="2200">
          <a:solidFill>
            <a:schemeClr val="tx1"/>
          </a:solidFill>
          <a:latin typeface="+mn-lt"/>
        </a:defRPr>
      </a:lvl3pPr>
      <a:lvl4pPr marL="1601788" indent="-234950" algn="l" rtl="0" eaLnBrk="1" fontAlgn="base" hangingPunct="1">
        <a:spcBef>
          <a:spcPct val="20000"/>
        </a:spcBef>
        <a:spcAft>
          <a:spcPct val="0"/>
        </a:spcAft>
        <a:buChar char="–"/>
        <a:defRPr sz="2200">
          <a:solidFill>
            <a:schemeClr val="tx1"/>
          </a:solidFill>
          <a:latin typeface="+mn-lt"/>
        </a:defRPr>
      </a:lvl4pPr>
      <a:lvl5pPr marL="2055813" indent="-227013" algn="l" rtl="0" eaLnBrk="1" fontAlgn="base" hangingPunct="1">
        <a:spcBef>
          <a:spcPct val="20000"/>
        </a:spcBef>
        <a:spcAft>
          <a:spcPct val="0"/>
        </a:spcAft>
        <a:buChar char="»"/>
        <a:defRPr sz="2200">
          <a:solidFill>
            <a:schemeClr val="tx1"/>
          </a:solidFill>
          <a:latin typeface="+mn-lt"/>
        </a:defRPr>
      </a:lvl5pPr>
      <a:lvl6pPr marL="2513013" indent="-227013" algn="l" rtl="0" eaLnBrk="1" fontAlgn="base" hangingPunct="1">
        <a:spcBef>
          <a:spcPct val="20000"/>
        </a:spcBef>
        <a:spcAft>
          <a:spcPct val="0"/>
        </a:spcAft>
        <a:buChar char="»"/>
        <a:defRPr sz="2200">
          <a:solidFill>
            <a:schemeClr val="tx1"/>
          </a:solidFill>
          <a:latin typeface="+mn-lt"/>
        </a:defRPr>
      </a:lvl6pPr>
      <a:lvl7pPr marL="2970213" indent="-227013" algn="l" rtl="0" eaLnBrk="1" fontAlgn="base" hangingPunct="1">
        <a:spcBef>
          <a:spcPct val="20000"/>
        </a:spcBef>
        <a:spcAft>
          <a:spcPct val="0"/>
        </a:spcAft>
        <a:buChar char="»"/>
        <a:defRPr sz="2200">
          <a:solidFill>
            <a:schemeClr val="tx1"/>
          </a:solidFill>
          <a:latin typeface="+mn-lt"/>
        </a:defRPr>
      </a:lvl7pPr>
      <a:lvl8pPr marL="3427413" indent="-227013" algn="l" rtl="0" eaLnBrk="1" fontAlgn="base" hangingPunct="1">
        <a:spcBef>
          <a:spcPct val="20000"/>
        </a:spcBef>
        <a:spcAft>
          <a:spcPct val="0"/>
        </a:spcAft>
        <a:buChar char="»"/>
        <a:defRPr sz="2200">
          <a:solidFill>
            <a:schemeClr val="tx1"/>
          </a:solidFill>
          <a:latin typeface="+mn-lt"/>
        </a:defRPr>
      </a:lvl8pPr>
      <a:lvl9pPr marL="3884613" indent="-227013" algn="l" rtl="0" eaLnBrk="1" fontAlgn="base" hangingPunct="1">
        <a:spcBef>
          <a:spcPct val="20000"/>
        </a:spcBef>
        <a:spcAft>
          <a:spcPct val="0"/>
        </a:spcAft>
        <a:buChar char="»"/>
        <a:defRPr sz="22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png"/><Relationship Id="rId18" Type="http://schemas.openxmlformats.org/officeDocument/2006/relationships/image" Target="../media/image20.png"/><Relationship Id="rId3" Type="http://schemas.openxmlformats.org/officeDocument/2006/relationships/image" Target="../media/image7.jpg"/><Relationship Id="rId7" Type="http://schemas.openxmlformats.org/officeDocument/2006/relationships/hyperlink" Target="mailto:cloud.group.e@gmail.com" TargetMode="External"/><Relationship Id="rId12" Type="http://schemas.openxmlformats.org/officeDocument/2006/relationships/image" Target="../media/image14.png"/><Relationship Id="rId17" Type="http://schemas.openxmlformats.org/officeDocument/2006/relationships/image" Target="../media/image19.png"/><Relationship Id="rId2" Type="http://schemas.openxmlformats.org/officeDocument/2006/relationships/notesSlide" Target="../notesSlides/notesSlide1.xml"/><Relationship Id="rId16" Type="http://schemas.openxmlformats.org/officeDocument/2006/relationships/image" Target="../media/image18.png"/><Relationship Id="rId1" Type="http://schemas.openxmlformats.org/officeDocument/2006/relationships/slideLayout" Target="../slideLayouts/slideLayout12.xml"/><Relationship Id="rId6" Type="http://schemas.openxmlformats.org/officeDocument/2006/relationships/hyperlink" Target="mailto:sc2@ecs.soton.ac.uk" TargetMode="External"/><Relationship Id="rId11" Type="http://schemas.openxmlformats.org/officeDocument/2006/relationships/image" Target="../media/image13.tiff"/><Relationship Id="rId5" Type="http://schemas.openxmlformats.org/officeDocument/2006/relationships/image" Target="../media/image9.png"/><Relationship Id="rId15" Type="http://schemas.openxmlformats.org/officeDocument/2006/relationships/image" Target="../media/image17.png"/><Relationship Id="rId10" Type="http://schemas.openxmlformats.org/officeDocument/2006/relationships/image" Target="../media/image12.tiff"/><Relationship Id="rId4" Type="http://schemas.openxmlformats.org/officeDocument/2006/relationships/image" Target="../media/image8.png"/><Relationship Id="rId9" Type="http://schemas.openxmlformats.org/officeDocument/2006/relationships/image" Target="../media/image11.tiff"/><Relationship Id="rId14" Type="http://schemas.openxmlformats.org/officeDocument/2006/relationships/image" Target="../media/image16.tiff"/></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0"/>
            <a:lum/>
          </a:blip>
          <a:srcRect/>
          <a:stretch>
            <a:fillRect l="-1000" r="-1000"/>
          </a:stretch>
        </a:blipFill>
        <a:effectLst/>
      </p:bgPr>
    </p:bg>
    <p:spTree>
      <p:nvGrpSpPr>
        <p:cNvPr id="1" name=""/>
        <p:cNvGrpSpPr/>
        <p:nvPr/>
      </p:nvGrpSpPr>
      <p:grpSpPr>
        <a:xfrm>
          <a:off x="0" y="0"/>
          <a:ext cx="0" cy="0"/>
          <a:chOff x="0" y="0"/>
          <a:chExt cx="0" cy="0"/>
        </a:xfrm>
      </p:grpSpPr>
      <p:sp>
        <p:nvSpPr>
          <p:cNvPr id="154" name="Rectangle 153"/>
          <p:cNvSpPr/>
          <p:nvPr/>
        </p:nvSpPr>
        <p:spPr bwMode="auto">
          <a:xfrm>
            <a:off x="37317413" y="8467034"/>
            <a:ext cx="12938840" cy="15793479"/>
          </a:xfrm>
          <a:prstGeom prst="rect">
            <a:avLst/>
          </a:prstGeom>
          <a:solidFill>
            <a:schemeClr val="bg1">
              <a:lumMod val="85000"/>
            </a:schemeClr>
          </a:solidFill>
          <a:ln>
            <a:solidFill>
              <a:schemeClr val="tx1"/>
            </a:solidFill>
          </a:ln>
          <a:effectLst/>
          <a:extLst/>
        </p:spPr>
        <p:txBody>
          <a:bodyPr vert="horz" wrap="square" lIns="274430" tIns="138248" rIns="274430" bIns="138248" numCol="1" rtlCol="0" anchor="t" anchorCtr="0" compatLnSpc="1">
            <a:prstTxWarp prst="textNoShape">
              <a:avLst/>
            </a:prstTxWarp>
          </a:bodyPr>
          <a:lstStyle/>
          <a:p>
            <a:pPr lvl="0" algn="ctr" eaLnBrk="1" hangingPunct="1">
              <a:spcBef>
                <a:spcPct val="0"/>
              </a:spcBef>
              <a:spcAft>
                <a:spcPct val="65000"/>
              </a:spcAft>
              <a:buNone/>
            </a:pPr>
            <a:endParaRPr lang="en-US" dirty="0"/>
          </a:p>
        </p:txBody>
      </p:sp>
      <p:sp>
        <p:nvSpPr>
          <p:cNvPr id="11" name="Rectangle 10"/>
          <p:cNvSpPr/>
          <p:nvPr/>
        </p:nvSpPr>
        <p:spPr bwMode="auto">
          <a:xfrm>
            <a:off x="813885" y="22709091"/>
            <a:ext cx="10945216" cy="1035888"/>
          </a:xfrm>
          <a:prstGeom prst="rect">
            <a:avLst/>
          </a:prstGeom>
          <a:solidFill>
            <a:srgbClr val="AA55AA"/>
          </a:solidFill>
          <a:ln>
            <a:solidFill>
              <a:schemeClr val="tx1"/>
            </a:solidFill>
          </a:ln>
          <a:effectLst/>
          <a:extLst/>
        </p:spPr>
        <p:txBody>
          <a:bodyPr vert="horz" wrap="square" lIns="274430" tIns="138248" rIns="274430" bIns="138248" numCol="1" rtlCol="0" anchor="t" anchorCtr="0" compatLnSpc="1">
            <a:prstTxWarp prst="textNoShape">
              <a:avLst/>
            </a:prstTxWarp>
          </a:bodyPr>
          <a:lstStyle/>
          <a:p>
            <a:pPr algn="ctr" defTabSz="6288088">
              <a:buNone/>
            </a:pPr>
            <a:r>
              <a:rPr lang="en-US" sz="4500" b="1" kern="0" dirty="0">
                <a:solidFill>
                  <a:srgbClr val="FFFFFF"/>
                </a:solidFill>
                <a:latin typeface="Gill Sans MT" panose="020B0502020104020203" pitchFamily="34" charset="0"/>
              </a:rPr>
              <a:t>BACKGROUND</a:t>
            </a:r>
            <a:endParaRPr kumimoji="0" lang="en-GB" sz="9900" b="0" i="0" u="none" strike="noStrike" cap="none" normalizeH="0" baseline="0" dirty="0">
              <a:ln>
                <a:noFill/>
              </a:ln>
              <a:solidFill>
                <a:schemeClr val="tx1"/>
              </a:solidFill>
              <a:effectLst/>
              <a:latin typeface="Times New Roman" pitchFamily="18" charset="0"/>
            </a:endParaRPr>
          </a:p>
        </p:txBody>
      </p:sp>
      <p:sp>
        <p:nvSpPr>
          <p:cNvPr id="148" name="Rectangle 147"/>
          <p:cNvSpPr/>
          <p:nvPr/>
        </p:nvSpPr>
        <p:spPr bwMode="auto">
          <a:xfrm>
            <a:off x="813885" y="23637582"/>
            <a:ext cx="10945216" cy="9628082"/>
          </a:xfrm>
          <a:prstGeom prst="rect">
            <a:avLst/>
          </a:prstGeom>
          <a:solidFill>
            <a:schemeClr val="bg1">
              <a:lumMod val="85000"/>
            </a:schemeClr>
          </a:solidFill>
          <a:ln>
            <a:solidFill>
              <a:schemeClr val="tx1"/>
            </a:solidFill>
          </a:ln>
          <a:effectLst/>
          <a:extLst/>
        </p:spPr>
        <p:txBody>
          <a:bodyPr vert="horz" wrap="square" lIns="274430" tIns="138248" rIns="274430" bIns="138248" numCol="1" rtlCol="0" anchor="t" anchorCtr="0" compatLnSpc="1">
            <a:prstTxWarp prst="textNoShape">
              <a:avLst/>
            </a:prstTxWarp>
          </a:bodyPr>
          <a:lstStyle/>
          <a:p>
            <a:pPr algn="ctr" eaLnBrk="1" hangingPunct="1">
              <a:spcBef>
                <a:spcPct val="0"/>
              </a:spcBef>
              <a:spcAft>
                <a:spcPct val="65000"/>
              </a:spcAft>
              <a:buNone/>
            </a:pPr>
            <a:r>
              <a:rPr lang="en-US" sz="6000" kern="0" dirty="0">
                <a:solidFill>
                  <a:srgbClr val="000000">
                    <a:lumMod val="65000"/>
                    <a:lumOff val="35000"/>
                  </a:srgbClr>
                </a:solidFill>
                <a:latin typeface="Gill Sans MT Condensed" panose="020B0506020104020203" pitchFamily="34" charset="0"/>
              </a:rPr>
              <a:t>PROBLEM</a:t>
            </a:r>
            <a:br>
              <a:rPr lang="en-GB" kern="0" dirty="0"/>
            </a:br>
            <a:r>
              <a:rPr lang="en-US" sz="4000" kern="0" dirty="0">
                <a:solidFill>
                  <a:srgbClr val="000000">
                    <a:lumMod val="65000"/>
                    <a:lumOff val="35000"/>
                  </a:srgbClr>
                </a:solidFill>
                <a:latin typeface="Gill Sans MT" panose="020B0502020104020203" pitchFamily="34" charset="0"/>
              </a:rPr>
              <a:t>University offers a lot of open data services.</a:t>
            </a:r>
          </a:p>
          <a:p>
            <a:pPr lvl="0" algn="ctr" eaLnBrk="1" hangingPunct="1">
              <a:spcBef>
                <a:spcPct val="0"/>
              </a:spcBef>
              <a:spcAft>
                <a:spcPct val="65000"/>
              </a:spcAft>
              <a:buNone/>
            </a:pPr>
            <a:r>
              <a:rPr lang="en-US" sz="4000" kern="0" dirty="0">
                <a:solidFill>
                  <a:srgbClr val="000000">
                    <a:lumMod val="65000"/>
                    <a:lumOff val="35000"/>
                  </a:srgbClr>
                </a:solidFill>
                <a:latin typeface="Gill Sans MT" panose="020B0502020104020203" pitchFamily="34" charset="0"/>
              </a:rPr>
              <a:t>Students do not know that half of these exist or where to find them.</a:t>
            </a:r>
          </a:p>
          <a:p>
            <a:pPr lvl="0" algn="ctr" eaLnBrk="1" hangingPunct="1">
              <a:spcBef>
                <a:spcPct val="0"/>
              </a:spcBef>
              <a:spcAft>
                <a:spcPct val="65000"/>
              </a:spcAft>
              <a:buNone/>
            </a:pPr>
            <a:r>
              <a:rPr lang="en-US" sz="4000" kern="0" dirty="0">
                <a:solidFill>
                  <a:srgbClr val="000000">
                    <a:lumMod val="65000"/>
                    <a:lumOff val="35000"/>
                  </a:srgbClr>
                </a:solidFill>
                <a:latin typeface="Gill Sans MT" panose="020B0502020104020203" pitchFamily="34" charset="0"/>
              </a:rPr>
              <a:t>Even when the information is found, it is not catered to answer simple and targeted queries.</a:t>
            </a:r>
          </a:p>
          <a:p>
            <a:pPr lvl="0" algn="ctr" eaLnBrk="1" hangingPunct="1">
              <a:spcBef>
                <a:spcPct val="0"/>
              </a:spcBef>
              <a:spcAft>
                <a:spcPct val="65000"/>
              </a:spcAft>
              <a:buNone/>
            </a:pPr>
            <a:r>
              <a:rPr lang="en-US" sz="4000" kern="0" dirty="0">
                <a:solidFill>
                  <a:srgbClr val="000000">
                    <a:lumMod val="65000"/>
                    <a:lumOff val="35000"/>
                  </a:srgbClr>
                </a:solidFill>
                <a:latin typeface="Gill Sans MT" panose="020B0502020104020203" pitchFamily="34" charset="0"/>
              </a:rPr>
              <a:t>Let’s not build yet another website!</a:t>
            </a:r>
            <a:endParaRPr lang="en-US" sz="2400" b="1" kern="0" dirty="0">
              <a:solidFill>
                <a:srgbClr val="000000">
                  <a:lumMod val="65000"/>
                  <a:lumOff val="35000"/>
                </a:srgbClr>
              </a:solidFill>
              <a:cs typeface="Times New Roman" pitchFamily="18" charset="0"/>
            </a:endParaRPr>
          </a:p>
          <a:p>
            <a:pPr marL="339725" lvl="0" indent="-339725" algn="ctr" eaLnBrk="1" hangingPunct="1">
              <a:spcAft>
                <a:spcPct val="65000"/>
              </a:spcAft>
              <a:buNone/>
            </a:pPr>
            <a:r>
              <a:rPr lang="en-US" sz="6000" kern="0" dirty="0">
                <a:solidFill>
                  <a:srgbClr val="000000">
                    <a:lumMod val="65000"/>
                    <a:lumOff val="35000"/>
                  </a:srgbClr>
                </a:solidFill>
                <a:latin typeface="Gill Sans MT Condensed" panose="020B0506020104020203" pitchFamily="34" charset="0"/>
              </a:rPr>
              <a:t>SOLUTION</a:t>
            </a:r>
            <a:br>
              <a:rPr lang="en-US" sz="6000" kern="0" dirty="0">
                <a:latin typeface="Gill Sans MT Condensed" panose="020B0506020104020203" pitchFamily="34" charset="0"/>
              </a:rPr>
            </a:br>
            <a:r>
              <a:rPr lang="en-US" sz="4000" kern="0" dirty="0">
                <a:solidFill>
                  <a:srgbClr val="000000">
                    <a:lumMod val="65000"/>
                    <a:lumOff val="35000"/>
                  </a:srgbClr>
                </a:solidFill>
                <a:latin typeface="Gill Sans MT" panose="020B0502020104020203" pitchFamily="34" charset="0"/>
                <a:cs typeface="Times New Roman" pitchFamily="18" charset="0"/>
              </a:rPr>
              <a:t>Make the data accessible from one of the most well known communication tools and let users access it in natural language.</a:t>
            </a:r>
            <a:endParaRPr lang="en-US" sz="4000" kern="0" dirty="0">
              <a:solidFill>
                <a:srgbClr val="000000">
                  <a:lumMod val="65000"/>
                  <a:lumOff val="35000"/>
                </a:srgbClr>
              </a:solidFill>
              <a:latin typeface="Gill Sans MT" panose="020B0502020104020203" pitchFamily="34" charset="0"/>
            </a:endParaRPr>
          </a:p>
        </p:txBody>
      </p:sp>
      <p:sp>
        <p:nvSpPr>
          <p:cNvPr id="10" name="Rectangle 9"/>
          <p:cNvSpPr/>
          <p:nvPr/>
        </p:nvSpPr>
        <p:spPr bwMode="auto">
          <a:xfrm>
            <a:off x="795026" y="7526621"/>
            <a:ext cx="10945216" cy="940414"/>
          </a:xfrm>
          <a:prstGeom prst="rect">
            <a:avLst/>
          </a:prstGeom>
          <a:solidFill>
            <a:srgbClr val="AA55AA"/>
          </a:solidFill>
          <a:ln>
            <a:solidFill>
              <a:schemeClr val="tx1"/>
            </a:solidFill>
          </a:ln>
          <a:effectLst/>
          <a:extLst/>
        </p:spPr>
        <p:txBody>
          <a:bodyPr vert="horz" wrap="square" lIns="274430" tIns="138248" rIns="274430" bIns="138248" numCol="1" rtlCol="0" anchor="t" anchorCtr="0" compatLnSpc="1">
            <a:prstTxWarp prst="textNoShape">
              <a:avLst/>
            </a:prstTxWarp>
          </a:bodyPr>
          <a:lstStyle/>
          <a:p>
            <a:pPr algn="ctr" defTabSz="6288088">
              <a:buNone/>
            </a:pPr>
            <a:r>
              <a:rPr lang="en-US" sz="4500" b="1" dirty="0">
                <a:solidFill>
                  <a:schemeClr val="bg1"/>
                </a:solidFill>
                <a:latin typeface="Gill Sans MT" panose="020B0502020104020203" pitchFamily="34" charset="0"/>
              </a:rPr>
              <a:t>ABSTRACT</a:t>
            </a:r>
            <a:endParaRPr lang="en-US" sz="4500" b="1" dirty="0">
              <a:solidFill>
                <a:schemeClr val="bg1"/>
              </a:solidFill>
            </a:endParaRPr>
          </a:p>
          <a:p>
            <a:pPr marL="1027113" marR="0" indent="-1027113" algn="l" defTabSz="6288088" rtl="0" eaLnBrk="0" fontAlgn="base" latinLnBrk="0" hangingPunct="0">
              <a:lnSpc>
                <a:spcPct val="100000"/>
              </a:lnSpc>
              <a:spcBef>
                <a:spcPct val="20000"/>
              </a:spcBef>
              <a:spcAft>
                <a:spcPct val="0"/>
              </a:spcAft>
              <a:buClrTx/>
              <a:buSzTx/>
              <a:buFontTx/>
              <a:buChar char="•"/>
              <a:tabLst/>
            </a:pPr>
            <a:endParaRPr kumimoji="0" lang="en-GB" sz="9900" b="0" i="0" u="none" strike="noStrike" cap="none" normalizeH="0" baseline="0" dirty="0">
              <a:ln>
                <a:noFill/>
              </a:ln>
              <a:solidFill>
                <a:schemeClr val="tx1"/>
              </a:solidFill>
              <a:effectLst/>
              <a:latin typeface="Times New Roman" pitchFamily="18" charset="0"/>
            </a:endParaRPr>
          </a:p>
        </p:txBody>
      </p:sp>
      <p:sp>
        <p:nvSpPr>
          <p:cNvPr id="3" name="Rectangle 2"/>
          <p:cNvSpPr/>
          <p:nvPr/>
        </p:nvSpPr>
        <p:spPr bwMode="auto">
          <a:xfrm>
            <a:off x="795026" y="8467034"/>
            <a:ext cx="10945216" cy="13442187"/>
          </a:xfrm>
          <a:prstGeom prst="rect">
            <a:avLst/>
          </a:prstGeom>
          <a:solidFill>
            <a:schemeClr val="bg1">
              <a:lumMod val="85000"/>
            </a:schemeClr>
          </a:solidFill>
          <a:ln>
            <a:solidFill>
              <a:schemeClr val="tx1"/>
            </a:solidFill>
          </a:ln>
          <a:effectLst/>
          <a:extLst/>
        </p:spPr>
        <p:txBody>
          <a:bodyPr vert="horz" wrap="square" lIns="274430" tIns="138248" rIns="274430" bIns="138248" numCol="1" rtlCol="0" anchor="t" anchorCtr="0" compatLnSpc="1">
            <a:prstTxWarp prst="textNoShape">
              <a:avLst/>
            </a:prstTxWarp>
          </a:bodyPr>
          <a:lstStyle/>
          <a:p>
            <a:pPr marL="1027113" marR="0" indent="-1027113" algn="l" defTabSz="6288088" rtl="0" eaLnBrk="0" fontAlgn="base" latinLnBrk="0" hangingPunct="0">
              <a:lnSpc>
                <a:spcPct val="100000"/>
              </a:lnSpc>
              <a:spcBef>
                <a:spcPct val="20000"/>
              </a:spcBef>
              <a:spcAft>
                <a:spcPct val="0"/>
              </a:spcAft>
              <a:buClrTx/>
              <a:buSzTx/>
              <a:buFontTx/>
              <a:buChar char="•"/>
              <a:tabLst/>
            </a:pPr>
            <a:endParaRPr kumimoji="0" lang="en-GB" sz="9900" b="0" i="0" u="none" strike="noStrike" cap="none" normalizeH="0" baseline="0">
              <a:ln>
                <a:noFill/>
              </a:ln>
              <a:solidFill>
                <a:schemeClr val="tx1"/>
              </a:solidFill>
              <a:effectLst/>
              <a:latin typeface="Times New Roman" pitchFamily="18" charset="0"/>
            </a:endParaRPr>
          </a:p>
        </p:txBody>
      </p:sp>
      <p:grpSp>
        <p:nvGrpSpPr>
          <p:cNvPr id="27" name="Group 26"/>
          <p:cNvGrpSpPr/>
          <p:nvPr/>
        </p:nvGrpSpPr>
        <p:grpSpPr>
          <a:xfrm>
            <a:off x="24885164" y="23441359"/>
            <a:ext cx="13810684" cy="11891064"/>
            <a:chOff x="25057999" y="23598885"/>
            <a:chExt cx="13810684" cy="11891064"/>
          </a:xfrm>
        </p:grpSpPr>
        <p:sp>
          <p:nvSpPr>
            <p:cNvPr id="155" name="Rectangle 154"/>
            <p:cNvSpPr/>
            <p:nvPr/>
          </p:nvSpPr>
          <p:spPr bwMode="auto">
            <a:xfrm>
              <a:off x="25057999" y="25454740"/>
              <a:ext cx="11744912" cy="1330772"/>
            </a:xfrm>
            <a:prstGeom prst="rect">
              <a:avLst/>
            </a:prstGeom>
            <a:solidFill>
              <a:srgbClr val="AA55AA"/>
            </a:solidFill>
            <a:ln>
              <a:solidFill>
                <a:schemeClr val="tx1"/>
              </a:solidFill>
            </a:ln>
            <a:effectLst/>
            <a:extLst/>
          </p:spPr>
          <p:txBody>
            <a:bodyPr vert="horz" wrap="square" lIns="274430" tIns="138248" rIns="274430" bIns="138248" numCol="1" rtlCol="0" anchor="t" anchorCtr="0" compatLnSpc="1">
              <a:prstTxWarp prst="textNoShape">
                <a:avLst/>
              </a:prstTxWarp>
            </a:bodyPr>
            <a:lstStyle/>
            <a:p>
              <a:pPr algn="ctr" defTabSz="6288088">
                <a:buNone/>
              </a:pPr>
              <a:r>
                <a:rPr lang="en-US" sz="4500" b="1" kern="0" dirty="0">
                  <a:solidFill>
                    <a:srgbClr val="FFFFFF"/>
                  </a:solidFill>
                  <a:latin typeface="Gill Sans MT" panose="020B0502020104020203" pitchFamily="34" charset="0"/>
                </a:rPr>
                <a:t>BOT BENEFITS</a:t>
              </a:r>
              <a:endParaRPr kumimoji="0" lang="en-GB" sz="9900" b="0" i="0" u="none" strike="noStrike" cap="none" normalizeH="0" baseline="0" dirty="0">
                <a:ln>
                  <a:noFill/>
                </a:ln>
                <a:solidFill>
                  <a:schemeClr val="tx1"/>
                </a:solidFill>
                <a:effectLst/>
                <a:latin typeface="Times New Roman" pitchFamily="18" charset="0"/>
              </a:endParaRPr>
            </a:p>
          </p:txBody>
        </p:sp>
        <p:sp>
          <p:nvSpPr>
            <p:cNvPr id="156" name="Rectangle 155"/>
            <p:cNvSpPr/>
            <p:nvPr/>
          </p:nvSpPr>
          <p:spPr bwMode="auto">
            <a:xfrm>
              <a:off x="25057999" y="26383231"/>
              <a:ext cx="11744912" cy="9106718"/>
            </a:xfrm>
            <a:prstGeom prst="rect">
              <a:avLst/>
            </a:prstGeom>
            <a:solidFill>
              <a:schemeClr val="bg1">
                <a:lumMod val="85000"/>
              </a:schemeClr>
            </a:solidFill>
            <a:ln>
              <a:solidFill>
                <a:schemeClr val="tx1"/>
              </a:solidFill>
            </a:ln>
            <a:effectLst/>
            <a:extLst/>
          </p:spPr>
          <p:txBody>
            <a:bodyPr vert="horz" wrap="square" lIns="274430" tIns="138248" rIns="274430" bIns="138248" numCol="1" rtlCol="0" anchor="t" anchorCtr="0" compatLnSpc="1">
              <a:prstTxWarp prst="textNoShape">
                <a:avLst/>
              </a:prstTxWarp>
            </a:bodyPr>
            <a:lstStyle/>
            <a:p>
              <a:pPr marL="339725" indent="-339725" algn="ctr" eaLnBrk="1" hangingPunct="1">
                <a:spcBef>
                  <a:spcPct val="0"/>
                </a:spcBef>
                <a:spcAft>
                  <a:spcPts val="0"/>
                </a:spcAft>
                <a:buFontTx/>
                <a:buNone/>
                <a:tabLst>
                  <a:tab pos="1028700" algn="l"/>
                </a:tabLst>
              </a:pPr>
              <a:r>
                <a:rPr lang="en-US" sz="6000" dirty="0">
                  <a:solidFill>
                    <a:srgbClr val="595959"/>
                  </a:solidFill>
                  <a:latin typeface="Gill Sans MT Condensed" panose="020B0506020104020203" pitchFamily="34" charset="0"/>
                </a:rPr>
                <a:t> Save Money</a:t>
              </a:r>
              <a:endParaRPr lang="en-US" sz="6000" dirty="0">
                <a:solidFill>
                  <a:srgbClr val="595959"/>
                </a:solidFill>
                <a:latin typeface="Gill Sans MT" panose="020B0502020104020203" pitchFamily="34" charset="0"/>
              </a:endParaRPr>
            </a:p>
            <a:p>
              <a:pPr marL="571500" lvl="0" indent="-571500" eaLnBrk="1" hangingPunct="1">
                <a:spcBef>
                  <a:spcPct val="0"/>
                </a:spcBef>
                <a:spcAft>
                  <a:spcPts val="596"/>
                </a:spcAft>
                <a:tabLst>
                  <a:tab pos="1028700" algn="l"/>
                </a:tabLst>
              </a:pPr>
              <a:r>
                <a:rPr lang="en-US" sz="4000" dirty="0">
                  <a:solidFill>
                    <a:srgbClr val="595959"/>
                  </a:solidFill>
                  <a:latin typeface="Gill Sans MT" panose="020B0502020104020203" pitchFamily="34" charset="0"/>
                </a:rPr>
                <a:t>The Bot has a very simple infrastructure </a:t>
              </a:r>
            </a:p>
            <a:p>
              <a:pPr marL="571500" lvl="0" indent="-571500" eaLnBrk="1" hangingPunct="1">
                <a:spcBef>
                  <a:spcPct val="0"/>
                </a:spcBef>
                <a:spcAft>
                  <a:spcPts val="596"/>
                </a:spcAft>
                <a:tabLst>
                  <a:tab pos="1028700" algn="l"/>
                </a:tabLst>
              </a:pPr>
              <a:r>
                <a:rPr lang="en-US" sz="4000" dirty="0">
                  <a:solidFill>
                    <a:srgbClr val="595959"/>
                  </a:solidFill>
                  <a:latin typeface="Gill Sans MT" panose="020B0502020104020203" pitchFamily="34" charset="0"/>
                </a:rPr>
                <a:t>There is no need to design a website</a:t>
              </a:r>
              <a:endParaRPr lang="en-US" sz="3200" dirty="0">
                <a:solidFill>
                  <a:srgbClr val="595959"/>
                </a:solidFill>
                <a:latin typeface="Gill Sans MT" panose="020B0502020104020203" pitchFamily="34" charset="0"/>
              </a:endParaRPr>
            </a:p>
            <a:p>
              <a:pPr marL="339725" lvl="0" indent="-339725" algn="ctr" eaLnBrk="1" hangingPunct="1">
                <a:lnSpc>
                  <a:spcPct val="150000"/>
                </a:lnSpc>
                <a:spcBef>
                  <a:spcPct val="0"/>
                </a:spcBef>
                <a:spcAft>
                  <a:spcPts val="0"/>
                </a:spcAft>
                <a:buNone/>
                <a:tabLst>
                  <a:tab pos="1028700" algn="l"/>
                </a:tabLst>
              </a:pPr>
              <a:r>
                <a:rPr lang="en-US" sz="6000" dirty="0">
                  <a:solidFill>
                    <a:srgbClr val="595959"/>
                  </a:solidFill>
                  <a:latin typeface="Gill Sans MT Condensed" panose="020B0506020104020203" pitchFamily="34" charset="0"/>
                </a:rPr>
                <a:t>Sell Framework</a:t>
              </a:r>
              <a:endParaRPr lang="en-US" sz="6000" dirty="0">
                <a:solidFill>
                  <a:srgbClr val="595959"/>
                </a:solidFill>
                <a:latin typeface="Gill Sans MT" panose="020B0502020104020203" pitchFamily="34" charset="0"/>
              </a:endParaRPr>
            </a:p>
            <a:p>
              <a:pPr marL="685800" indent="-685800" eaLnBrk="1" hangingPunct="1">
                <a:spcBef>
                  <a:spcPct val="0"/>
                </a:spcBef>
                <a:spcAft>
                  <a:spcPts val="596"/>
                </a:spcAft>
                <a:tabLst>
                  <a:tab pos="1028700" algn="l"/>
                </a:tabLst>
              </a:pPr>
              <a:r>
                <a:rPr lang="en-US" sz="4400" dirty="0">
                  <a:solidFill>
                    <a:srgbClr val="595959"/>
                  </a:solidFill>
                  <a:latin typeface="Gill Sans MT" panose="020B0502020104020203" pitchFamily="34" charset="0"/>
                </a:rPr>
                <a:t>Framework could be sold to other institutions</a:t>
              </a:r>
            </a:p>
            <a:p>
              <a:pPr marL="685800" indent="-685800" eaLnBrk="1" hangingPunct="1">
                <a:spcBef>
                  <a:spcPct val="0"/>
                </a:spcBef>
                <a:spcAft>
                  <a:spcPts val="596"/>
                </a:spcAft>
                <a:tabLst>
                  <a:tab pos="1028700" algn="l"/>
                </a:tabLst>
              </a:pPr>
              <a:r>
                <a:rPr lang="en-US" sz="4400" dirty="0">
                  <a:solidFill>
                    <a:srgbClr val="595959"/>
                  </a:solidFill>
                  <a:latin typeface="Gill Sans MT" panose="020B0502020104020203" pitchFamily="34" charset="0"/>
                </a:rPr>
                <a:t>Maintenance and upgrade contracts would be drawn</a:t>
              </a:r>
              <a:endParaRPr lang="en-US" sz="3200" dirty="0">
                <a:solidFill>
                  <a:srgbClr val="595959"/>
                </a:solidFill>
                <a:latin typeface="Gill Sans MT" panose="020B0502020104020203" pitchFamily="34" charset="0"/>
              </a:endParaRPr>
            </a:p>
            <a:p>
              <a:pPr marL="339725" lvl="0" indent="-339725" algn="ctr" eaLnBrk="1" hangingPunct="1">
                <a:spcBef>
                  <a:spcPct val="0"/>
                </a:spcBef>
                <a:spcAft>
                  <a:spcPts val="0"/>
                </a:spcAft>
                <a:buNone/>
                <a:tabLst>
                  <a:tab pos="1028700" algn="l"/>
                </a:tabLst>
              </a:pPr>
              <a:r>
                <a:rPr lang="en-US" sz="6000" dirty="0">
                  <a:solidFill>
                    <a:srgbClr val="595959"/>
                  </a:solidFill>
                  <a:latin typeface="Gill Sans MT Condensed" panose="020B0506020104020203" pitchFamily="34" charset="0"/>
                </a:rPr>
                <a:t>Showcase Open Data</a:t>
              </a:r>
              <a:endParaRPr lang="en-US" sz="6000" dirty="0">
                <a:solidFill>
                  <a:srgbClr val="595959"/>
                </a:solidFill>
                <a:latin typeface="Gill Sans MT" panose="020B0502020104020203" pitchFamily="34" charset="0"/>
              </a:endParaRPr>
            </a:p>
            <a:p>
              <a:pPr marL="685800" indent="-685800" eaLnBrk="1" hangingPunct="1">
                <a:spcBef>
                  <a:spcPct val="0"/>
                </a:spcBef>
                <a:spcAft>
                  <a:spcPts val="596"/>
                </a:spcAft>
                <a:tabLst>
                  <a:tab pos="1028700" algn="l"/>
                </a:tabLst>
              </a:pPr>
              <a:r>
                <a:rPr lang="en-GB" sz="4000" dirty="0">
                  <a:solidFill>
                    <a:srgbClr val="595959"/>
                  </a:solidFill>
                  <a:latin typeface="Gill Sans MT" panose="020B0502020104020203" pitchFamily="34" charset="0"/>
                </a:rPr>
                <a:t>Demonstrate Power of Open Data</a:t>
              </a:r>
            </a:p>
            <a:p>
              <a:pPr marL="685800" indent="-685800" eaLnBrk="1" hangingPunct="1">
                <a:spcBef>
                  <a:spcPct val="0"/>
                </a:spcBef>
                <a:spcAft>
                  <a:spcPts val="596"/>
                </a:spcAft>
                <a:tabLst>
                  <a:tab pos="1028700" algn="l"/>
                </a:tabLst>
              </a:pPr>
              <a:r>
                <a:rPr lang="en-GB" sz="4000" dirty="0">
                  <a:solidFill>
                    <a:srgbClr val="595959"/>
                  </a:solidFill>
                  <a:latin typeface="Gill Sans MT" panose="020B0502020104020203" pitchFamily="34" charset="0"/>
                </a:rPr>
                <a:t>Encourage Standards Conformity in order for service to be  “Plug N’ Play</a:t>
              </a:r>
            </a:p>
            <a:p>
              <a:pPr lvl="0" eaLnBrk="1" hangingPunct="1">
                <a:spcBef>
                  <a:spcPct val="0"/>
                </a:spcBef>
                <a:spcAft>
                  <a:spcPct val="65000"/>
                </a:spcAft>
                <a:buNone/>
              </a:pPr>
              <a:endParaRPr lang="en-US" sz="3200" kern="0" dirty="0">
                <a:solidFill>
                  <a:srgbClr val="595959"/>
                </a:solidFill>
                <a:latin typeface="Gill Sans MT" panose="020B0502020104020203" pitchFamily="34" charset="0"/>
              </a:endParaRPr>
            </a:p>
          </p:txBody>
        </p:sp>
        <p:sp>
          <p:nvSpPr>
            <p:cNvPr id="66" name="Rectangle 86"/>
            <p:cNvSpPr>
              <a:spLocks noChangeArrowheads="1"/>
            </p:cNvSpPr>
            <p:nvPr/>
          </p:nvSpPr>
          <p:spPr bwMode="auto">
            <a:xfrm>
              <a:off x="27578397" y="23598885"/>
              <a:ext cx="11290286" cy="4608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numCol="1"/>
            <a:lstStyle/>
            <a:p>
              <a:pPr marL="339725" indent="-339725" eaLnBrk="1" hangingPunct="1">
                <a:spcBef>
                  <a:spcPct val="0"/>
                </a:spcBef>
                <a:spcAft>
                  <a:spcPts val="0"/>
                </a:spcAft>
                <a:buFontTx/>
                <a:buNone/>
                <a:tabLst>
                  <a:tab pos="1028700" algn="l"/>
                </a:tabLst>
              </a:pPr>
              <a:endParaRPr lang="en-US" sz="4000" dirty="0">
                <a:solidFill>
                  <a:schemeClr val="accent4">
                    <a:lumMod val="75000"/>
                    <a:lumOff val="25000"/>
                  </a:schemeClr>
                </a:solidFill>
                <a:latin typeface="Gill Sans MT" panose="020B0502020104020203" pitchFamily="34" charset="0"/>
              </a:endParaRPr>
            </a:p>
          </p:txBody>
        </p:sp>
      </p:grpSp>
      <p:grpSp>
        <p:nvGrpSpPr>
          <p:cNvPr id="225" name="Group 81259"/>
          <p:cNvGrpSpPr/>
          <p:nvPr/>
        </p:nvGrpSpPr>
        <p:grpSpPr>
          <a:xfrm>
            <a:off x="40166454" y="20173593"/>
            <a:ext cx="11051143" cy="1132704"/>
            <a:chOff x="4262333" y="2609647"/>
            <a:chExt cx="4664030" cy="436959"/>
          </a:xfrm>
        </p:grpSpPr>
        <p:grpSp>
          <p:nvGrpSpPr>
            <p:cNvPr id="226" name="Group 81260"/>
            <p:cNvGrpSpPr/>
            <p:nvPr/>
          </p:nvGrpSpPr>
          <p:grpSpPr>
            <a:xfrm>
              <a:off x="4262333" y="2609647"/>
              <a:ext cx="4072857" cy="436959"/>
              <a:chOff x="4262333" y="2609647"/>
              <a:chExt cx="4072857" cy="436959"/>
            </a:xfrm>
          </p:grpSpPr>
          <p:pic>
            <p:nvPicPr>
              <p:cNvPr id="228" name="Picture 8126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62333" y="2609647"/>
                <a:ext cx="308441" cy="436958"/>
              </a:xfrm>
              <a:prstGeom prst="rect">
                <a:avLst/>
              </a:prstGeom>
            </p:spPr>
          </p:pic>
          <p:pic>
            <p:nvPicPr>
              <p:cNvPr id="229" name="Picture 8126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0800000">
                <a:off x="8026749" y="2609647"/>
                <a:ext cx="308441" cy="436958"/>
              </a:xfrm>
              <a:prstGeom prst="rect">
                <a:avLst/>
              </a:prstGeom>
            </p:spPr>
          </p:pic>
          <p:pic>
            <p:nvPicPr>
              <p:cNvPr id="230" name="Picture 8126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62833" y="2609648"/>
                <a:ext cx="3469917" cy="436958"/>
              </a:xfrm>
              <a:prstGeom prst="rect">
                <a:avLst/>
              </a:prstGeom>
            </p:spPr>
          </p:pic>
        </p:grpSp>
        <p:sp>
          <p:nvSpPr>
            <p:cNvPr id="227" name="TextBox 81261"/>
            <p:cNvSpPr txBox="1"/>
            <p:nvPr/>
          </p:nvSpPr>
          <p:spPr>
            <a:xfrm>
              <a:off x="4516292" y="2682482"/>
              <a:ext cx="4410071" cy="273079"/>
            </a:xfrm>
            <a:prstGeom prst="rect">
              <a:avLst/>
            </a:prstGeom>
            <a:noFill/>
          </p:spPr>
          <p:txBody>
            <a:bodyPr wrap="square" rtlCol="0">
              <a:spAutoFit/>
            </a:bodyPr>
            <a:lstStyle/>
            <a:p>
              <a:pPr>
                <a:buNone/>
              </a:pPr>
              <a:r>
                <a:rPr lang="en-GB" sz="4000" dirty="0">
                  <a:solidFill>
                    <a:schemeClr val="bg1"/>
                  </a:solidFill>
                  <a:latin typeface="Helvetica Neue" charset="0"/>
                  <a:ea typeface="Helvetica Neue" charset="0"/>
                  <a:cs typeface="Helvetica Neue" charset="0"/>
                </a:rPr>
                <a:t>Find a free room next </a:t>
              </a:r>
              <a:r>
                <a:rPr lang="en-GB" sz="4000">
                  <a:solidFill>
                    <a:schemeClr val="bg1"/>
                  </a:solidFill>
                  <a:latin typeface="Helvetica Neue" charset="0"/>
                  <a:ea typeface="Helvetica Neue" charset="0"/>
                  <a:cs typeface="Helvetica Neue" charset="0"/>
                </a:rPr>
                <a:t>week Tuesday?</a:t>
              </a:r>
              <a:endParaRPr lang="en-GB" sz="4000" dirty="0">
                <a:solidFill>
                  <a:schemeClr val="bg1"/>
                </a:solidFill>
                <a:latin typeface="Helvetica Neue" charset="0"/>
                <a:ea typeface="Helvetica Neue" charset="0"/>
                <a:cs typeface="Helvetica Neue" charset="0"/>
              </a:endParaRPr>
            </a:p>
          </p:txBody>
        </p:sp>
      </p:grpSp>
      <p:sp>
        <p:nvSpPr>
          <p:cNvPr id="61" name="Rectangle 86"/>
          <p:cNvSpPr>
            <a:spLocks noChangeArrowheads="1"/>
          </p:cNvSpPr>
          <p:nvPr/>
        </p:nvSpPr>
        <p:spPr bwMode="auto">
          <a:xfrm>
            <a:off x="40340308" y="7526621"/>
            <a:ext cx="10283825" cy="179734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39725" indent="-339725" algn="ctr" eaLnBrk="1" hangingPunct="1">
              <a:spcBef>
                <a:spcPct val="0"/>
              </a:spcBef>
              <a:spcAft>
                <a:spcPct val="65000"/>
              </a:spcAft>
              <a:buFontTx/>
              <a:buNone/>
              <a:tabLst>
                <a:tab pos="1028700" algn="l"/>
              </a:tabLst>
            </a:pPr>
            <a:endParaRPr lang="en-US" sz="4500" b="1" dirty="0">
              <a:solidFill>
                <a:schemeClr val="accent4">
                  <a:lumMod val="75000"/>
                  <a:lumOff val="25000"/>
                </a:schemeClr>
              </a:solidFill>
              <a:latin typeface="Gill Sans MT" panose="020B0502020104020203" pitchFamily="34" charset="0"/>
            </a:endParaRPr>
          </a:p>
        </p:txBody>
      </p:sp>
      <p:sp>
        <p:nvSpPr>
          <p:cNvPr id="80898" name="Rectangle 2"/>
          <p:cNvSpPr>
            <a:spLocks noGrp="1" noChangeArrowheads="1"/>
          </p:cNvSpPr>
          <p:nvPr>
            <p:ph type="title" idx="4294967295"/>
          </p:nvPr>
        </p:nvSpPr>
        <p:spPr>
          <a:xfrm>
            <a:off x="16019106" y="2677040"/>
            <a:ext cx="11882135" cy="1747112"/>
          </a:xfrm>
          <a:prstGeom prst="rect">
            <a:avLst/>
          </a:prstGeom>
          <a:noFill/>
        </p:spPr>
        <p:txBody>
          <a:bodyPr/>
          <a:lstStyle/>
          <a:p>
            <a:r>
              <a:rPr lang="en-US" sz="13800" dirty="0">
                <a:solidFill>
                  <a:schemeClr val="accent4">
                    <a:lumMod val="75000"/>
                    <a:lumOff val="25000"/>
                  </a:schemeClr>
                </a:solidFill>
                <a:latin typeface="Gill Sans MT" panose="020B0502020104020203" pitchFamily="34" charset="0"/>
              </a:rPr>
              <a:t>SOTON BOT</a:t>
            </a:r>
            <a:endParaRPr lang="en-US" sz="9000" b="1" dirty="0">
              <a:solidFill>
                <a:schemeClr val="accent1">
                  <a:lumMod val="25000"/>
                </a:schemeClr>
              </a:solidFill>
            </a:endParaRPr>
          </a:p>
        </p:txBody>
      </p:sp>
      <p:sp>
        <p:nvSpPr>
          <p:cNvPr id="80899" name="Rectangle 3"/>
          <p:cNvSpPr>
            <a:spLocks noGrp="1" noChangeArrowheads="1"/>
          </p:cNvSpPr>
          <p:nvPr>
            <p:ph type="body" sz="half" idx="4294967295"/>
            <p:extLst>
              <p:ext uri="{D42A27DB-BD31-4B8C-83A1-F6EECF244321}">
                <p14:modId xmlns:p14="http://schemas.microsoft.com/office/powerpoint/2010/main" val="3796607870"/>
              </p:ext>
            </p:extLst>
          </p:nvPr>
        </p:nvSpPr>
        <p:spPr>
          <a:xfrm>
            <a:off x="1191730" y="8696810"/>
            <a:ext cx="10283825" cy="11407262"/>
          </a:xfrm>
          <a:noFill/>
        </p:spPr>
        <p:txBody>
          <a:bodyPr lIns="91440" tIns="45720" rIns="91440" bIns="45720"/>
          <a:lstStyle/>
          <a:p>
            <a:pPr marL="0" algn="just">
              <a:spcBef>
                <a:spcPct val="0"/>
              </a:spcBef>
              <a:spcAft>
                <a:spcPct val="65000"/>
              </a:spcAft>
              <a:buNone/>
            </a:pPr>
            <a:r>
              <a:rPr lang="en-US" sz="4000" dirty="0">
                <a:solidFill>
                  <a:schemeClr val="accent4">
                    <a:lumMod val="65000"/>
                    <a:lumOff val="35000"/>
                  </a:schemeClr>
                </a:solidFill>
                <a:latin typeface="Gill Sans MT" panose="020B0502020104020203" pitchFamily="34" charset="0"/>
              </a:rPr>
              <a:t>“Make it and they will come”, however they (users, developers, etc.) didn't. The university has opened up significant amounts of data which are sadly split over many different websites and services. The majority of users are not aware of the existence of these data sources. </a:t>
            </a:r>
            <a:endParaRPr lang="en-US" dirty="0">
              <a:solidFill>
                <a:srgbClr val="000000"/>
              </a:solidFill>
              <a:latin typeface="Arial"/>
              <a:cs typeface="Arial"/>
            </a:endParaRPr>
          </a:p>
          <a:p>
            <a:pPr marL="0" indent="0" algn="just">
              <a:spcBef>
                <a:spcPct val="0"/>
              </a:spcBef>
              <a:spcAft>
                <a:spcPct val="65000"/>
              </a:spcAft>
              <a:buNone/>
            </a:pPr>
            <a:r>
              <a:rPr lang="en-US" sz="4000" dirty="0">
                <a:solidFill>
                  <a:schemeClr val="accent4">
                    <a:lumMod val="65000"/>
                    <a:lumOff val="35000"/>
                  </a:schemeClr>
                </a:solidFill>
                <a:latin typeface="Gill Sans MT" panose="020B0502020104020203" pitchFamily="34" charset="0"/>
              </a:rPr>
              <a:t>This bot consumes many sources of data and makes them accessible from a single location: Facebook messenger. With 1.2 Billion People on messenger, including almost every student and most staff on campus, it already has the reach. </a:t>
            </a:r>
            <a:endParaRPr lang="en-US" sz="3600" dirty="0">
              <a:solidFill>
                <a:schemeClr val="accent1">
                  <a:lumMod val="25000"/>
                </a:schemeClr>
              </a:solidFill>
              <a:latin typeface="+mj-lt"/>
            </a:endParaRPr>
          </a:p>
          <a:p>
            <a:pPr marL="0" indent="0" algn="just">
              <a:spcBef>
                <a:spcPct val="0"/>
              </a:spcBef>
              <a:spcAft>
                <a:spcPct val="65000"/>
              </a:spcAft>
              <a:buNone/>
            </a:pPr>
            <a:r>
              <a:rPr lang="en-US" sz="4000" dirty="0">
                <a:solidFill>
                  <a:schemeClr val="accent4">
                    <a:lumMod val="65000"/>
                    <a:lumOff val="35000"/>
                  </a:schemeClr>
                </a:solidFill>
                <a:latin typeface="Gill Sans MT" panose="020B0502020104020203" pitchFamily="34" charset="0"/>
              </a:rPr>
              <a:t>Rather than going to various sites to find useful information for the university, you would just talk to the bot in natural language in your favourite chat platform, as you would with a friend!</a:t>
            </a:r>
            <a:endParaRPr lang="en-US" sz="3600" dirty="0">
              <a:solidFill>
                <a:schemeClr val="accent1">
                  <a:lumMod val="25000"/>
                </a:schemeClr>
              </a:solidFill>
              <a:latin typeface="+mj-lt"/>
            </a:endParaRPr>
          </a:p>
          <a:p>
            <a:pPr marL="0" indent="0" algn="just">
              <a:spcBef>
                <a:spcPct val="0"/>
              </a:spcBef>
              <a:spcAft>
                <a:spcPct val="65000"/>
              </a:spcAft>
              <a:buNone/>
            </a:pPr>
            <a:r>
              <a:rPr lang="en-US" sz="4000" dirty="0">
                <a:solidFill>
                  <a:schemeClr val="accent4">
                    <a:lumMod val="65000"/>
                    <a:lumOff val="35000"/>
                  </a:schemeClr>
                </a:solidFill>
                <a:latin typeface="Gill Sans MT" panose="020B0502020104020203" pitchFamily="34" charset="0"/>
              </a:rPr>
              <a:t>Soton Bot is here to rescue us from the hoard of services and help us make the most of our campus.</a:t>
            </a:r>
            <a:endParaRPr lang="en-US" sz="3600" dirty="0">
              <a:solidFill>
                <a:schemeClr val="accent4">
                  <a:lumMod val="65000"/>
                  <a:lumOff val="35000"/>
                </a:schemeClr>
              </a:solidFill>
              <a:latin typeface="Gill Sans MT" panose="020B0502020104020203" pitchFamily="34" charset="0"/>
            </a:endParaRPr>
          </a:p>
          <a:p>
            <a:pPr marL="0" indent="0">
              <a:lnSpc>
                <a:spcPct val="115000"/>
              </a:lnSpc>
              <a:spcBef>
                <a:spcPct val="0"/>
              </a:spcBef>
              <a:spcAft>
                <a:spcPct val="75000"/>
              </a:spcAft>
              <a:buFontTx/>
              <a:buNone/>
            </a:pPr>
            <a:r>
              <a:rPr lang="en-US" sz="2200" b="1" dirty="0">
                <a:latin typeface="+mj-lt"/>
              </a:rPr>
              <a:t> </a:t>
            </a:r>
            <a:endParaRPr lang="en-US" sz="2100" dirty="0">
              <a:latin typeface="+mj-lt"/>
            </a:endParaRPr>
          </a:p>
        </p:txBody>
      </p:sp>
      <p:sp>
        <p:nvSpPr>
          <p:cNvPr id="80945" name="Text Box 49"/>
          <p:cNvSpPr txBox="1">
            <a:spLocks noChangeArrowheads="1"/>
          </p:cNvSpPr>
          <p:nvPr/>
        </p:nvSpPr>
        <p:spPr bwMode="auto">
          <a:xfrm>
            <a:off x="13814046" y="4907524"/>
            <a:ext cx="17430682" cy="8947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808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274430" tIns="138248" rIns="274430" bIns="138248">
            <a:spAutoFit/>
          </a:bodyPr>
          <a:lstStyle>
            <a:lvl1pPr marL="1027113" indent="-1027113" defTabSz="6288088">
              <a:spcBef>
                <a:spcPct val="0"/>
              </a:spcBef>
              <a:defRPr sz="2400">
                <a:solidFill>
                  <a:schemeClr val="tx1"/>
                </a:solidFill>
                <a:latin typeface="Times New Roman" pitchFamily="18" charset="0"/>
              </a:defRPr>
            </a:lvl1pPr>
            <a:lvl2pPr defTabSz="6288088">
              <a:spcBef>
                <a:spcPct val="0"/>
              </a:spcBef>
              <a:defRPr sz="2400">
                <a:solidFill>
                  <a:schemeClr val="tx1"/>
                </a:solidFill>
                <a:latin typeface="Times New Roman" pitchFamily="18" charset="0"/>
              </a:defRPr>
            </a:lvl2pPr>
            <a:lvl3pPr defTabSz="6288088">
              <a:spcBef>
                <a:spcPct val="0"/>
              </a:spcBef>
              <a:defRPr sz="2400">
                <a:solidFill>
                  <a:schemeClr val="tx1"/>
                </a:solidFill>
                <a:latin typeface="Times New Roman" pitchFamily="18" charset="0"/>
              </a:defRPr>
            </a:lvl3pPr>
            <a:lvl4pPr defTabSz="6288088">
              <a:spcBef>
                <a:spcPct val="0"/>
              </a:spcBef>
              <a:defRPr sz="2400">
                <a:solidFill>
                  <a:schemeClr val="tx1"/>
                </a:solidFill>
                <a:latin typeface="Times New Roman" pitchFamily="18" charset="0"/>
              </a:defRPr>
            </a:lvl4pPr>
            <a:lvl5pPr defTabSz="6288088">
              <a:spcBef>
                <a:spcPct val="0"/>
              </a:spcBef>
              <a:defRPr sz="2400">
                <a:solidFill>
                  <a:schemeClr val="tx1"/>
                </a:solidFill>
                <a:latin typeface="Times New Roman" pitchFamily="18" charset="0"/>
              </a:defRPr>
            </a:lvl5pPr>
            <a:lvl6pPr defTabSz="6288088" eaLnBrk="0" fontAlgn="base" hangingPunct="0">
              <a:spcBef>
                <a:spcPct val="0"/>
              </a:spcBef>
              <a:spcAft>
                <a:spcPct val="0"/>
              </a:spcAft>
              <a:defRPr sz="2400">
                <a:solidFill>
                  <a:schemeClr val="tx1"/>
                </a:solidFill>
                <a:latin typeface="Times New Roman" pitchFamily="18" charset="0"/>
              </a:defRPr>
            </a:lvl6pPr>
            <a:lvl7pPr defTabSz="6288088" eaLnBrk="0" fontAlgn="base" hangingPunct="0">
              <a:spcBef>
                <a:spcPct val="0"/>
              </a:spcBef>
              <a:spcAft>
                <a:spcPct val="0"/>
              </a:spcAft>
              <a:defRPr sz="2400">
                <a:solidFill>
                  <a:schemeClr val="tx1"/>
                </a:solidFill>
                <a:latin typeface="Times New Roman" pitchFamily="18" charset="0"/>
              </a:defRPr>
            </a:lvl7pPr>
            <a:lvl8pPr defTabSz="6288088" eaLnBrk="0" fontAlgn="base" hangingPunct="0">
              <a:spcBef>
                <a:spcPct val="0"/>
              </a:spcBef>
              <a:spcAft>
                <a:spcPct val="0"/>
              </a:spcAft>
              <a:defRPr sz="2400">
                <a:solidFill>
                  <a:schemeClr val="tx1"/>
                </a:solidFill>
                <a:latin typeface="Times New Roman" pitchFamily="18" charset="0"/>
              </a:defRPr>
            </a:lvl8pPr>
            <a:lvl9pPr defTabSz="6288088" eaLnBrk="0" fontAlgn="base" hangingPunct="0">
              <a:spcBef>
                <a:spcPct val="0"/>
              </a:spcBef>
              <a:spcAft>
                <a:spcPct val="0"/>
              </a:spcAft>
              <a:defRPr sz="2400">
                <a:solidFill>
                  <a:schemeClr val="tx1"/>
                </a:solidFill>
                <a:latin typeface="Times New Roman" pitchFamily="18" charset="0"/>
              </a:defRPr>
            </a:lvl9pPr>
          </a:lstStyle>
          <a:p>
            <a:pPr algn="ctr">
              <a:spcBef>
                <a:spcPct val="50000"/>
              </a:spcBef>
              <a:buFontTx/>
              <a:buNone/>
            </a:pPr>
            <a:r>
              <a:rPr lang="en-US" sz="4000" dirty="0" err="1">
                <a:solidFill>
                  <a:schemeClr val="accent4">
                    <a:lumMod val="75000"/>
                    <a:lumOff val="25000"/>
                  </a:schemeClr>
                </a:solidFill>
                <a:latin typeface="Gill Sans MT" panose="020B0502020104020203" pitchFamily="34" charset="0"/>
              </a:rPr>
              <a:t>Lendina</a:t>
            </a:r>
            <a:r>
              <a:rPr lang="en-US" sz="4000" dirty="0">
                <a:solidFill>
                  <a:schemeClr val="accent4">
                    <a:lumMod val="75000"/>
                    <a:lumOff val="25000"/>
                  </a:schemeClr>
                </a:solidFill>
                <a:latin typeface="Gill Sans MT" panose="020B0502020104020203" pitchFamily="34" charset="0"/>
              </a:rPr>
              <a:t> </a:t>
            </a:r>
            <a:r>
              <a:rPr lang="en-US" sz="4000" dirty="0" err="1">
                <a:solidFill>
                  <a:schemeClr val="accent4">
                    <a:lumMod val="75000"/>
                    <a:lumOff val="25000"/>
                  </a:schemeClr>
                </a:solidFill>
                <a:latin typeface="Gill Sans MT" panose="020B0502020104020203" pitchFamily="34" charset="0"/>
              </a:rPr>
              <a:t>Hykaj</a:t>
            </a:r>
            <a:r>
              <a:rPr lang="en-US" sz="4000" dirty="0">
                <a:solidFill>
                  <a:schemeClr val="accent4">
                    <a:lumMod val="75000"/>
                    <a:lumOff val="25000"/>
                  </a:schemeClr>
                </a:solidFill>
                <a:latin typeface="Gill Sans MT" panose="020B0502020104020203" pitchFamily="34" charset="0"/>
              </a:rPr>
              <a:t>,  Stefan Collier,  Deepak </a:t>
            </a:r>
            <a:r>
              <a:rPr lang="en-US" sz="4000" dirty="0" err="1">
                <a:solidFill>
                  <a:schemeClr val="accent4">
                    <a:lumMod val="75000"/>
                    <a:lumOff val="25000"/>
                  </a:schemeClr>
                </a:solidFill>
                <a:latin typeface="Gill Sans MT" panose="020B0502020104020203" pitchFamily="34" charset="0"/>
              </a:rPr>
              <a:t>Thankachan</a:t>
            </a:r>
            <a:r>
              <a:rPr lang="en-US" sz="4000" dirty="0">
                <a:solidFill>
                  <a:schemeClr val="accent4">
                    <a:lumMod val="75000"/>
                    <a:lumOff val="25000"/>
                  </a:schemeClr>
                </a:solidFill>
                <a:latin typeface="Gill Sans MT" panose="020B0502020104020203" pitchFamily="34" charset="0"/>
              </a:rPr>
              <a:t>,  Shakib-bin Hamid,  Tom </a:t>
            </a:r>
            <a:r>
              <a:rPr lang="en-US" sz="4000" dirty="0" err="1">
                <a:solidFill>
                  <a:schemeClr val="accent4">
                    <a:lumMod val="75000"/>
                    <a:lumOff val="25000"/>
                  </a:schemeClr>
                </a:solidFill>
                <a:latin typeface="Gill Sans MT" panose="020B0502020104020203" pitchFamily="34" charset="0"/>
              </a:rPr>
              <a:t>Aley</a:t>
            </a:r>
            <a:endParaRPr lang="en-US" sz="3600" dirty="0">
              <a:solidFill>
                <a:schemeClr val="tx2"/>
              </a:solidFill>
              <a:latin typeface="+mn-lt"/>
            </a:endParaRPr>
          </a:p>
        </p:txBody>
      </p:sp>
      <p:sp>
        <p:nvSpPr>
          <p:cNvPr id="81271" name="Text Box 375"/>
          <p:cNvSpPr txBox="1">
            <a:spLocks noChangeArrowheads="1"/>
          </p:cNvSpPr>
          <p:nvPr/>
        </p:nvSpPr>
        <p:spPr bwMode="auto">
          <a:xfrm>
            <a:off x="46073705" y="9546459"/>
            <a:ext cx="39751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392" tIns="45696" rIns="91392" bIns="45696">
            <a:spAutoFit/>
          </a:bodyPr>
          <a:lstStyle>
            <a:lvl1pPr>
              <a:spcBef>
                <a:spcPct val="0"/>
              </a:spcBef>
              <a:defRPr sz="2400">
                <a:solidFill>
                  <a:schemeClr val="tx1"/>
                </a:solidFill>
                <a:latin typeface="Times New Roman" pitchFamily="18" charset="0"/>
              </a:defRPr>
            </a:lvl1pPr>
            <a:lvl2pPr marL="452438">
              <a:spcBef>
                <a:spcPct val="0"/>
              </a:spcBef>
              <a:defRPr sz="2400">
                <a:solidFill>
                  <a:schemeClr val="tx1"/>
                </a:solidFill>
                <a:latin typeface="Times New Roman" pitchFamily="18" charset="0"/>
              </a:defRPr>
            </a:lvl2pPr>
            <a:lvl3pPr>
              <a:spcBef>
                <a:spcPct val="0"/>
              </a:spcBef>
              <a:defRPr sz="2400">
                <a:solidFill>
                  <a:schemeClr val="tx1"/>
                </a:solidFill>
                <a:latin typeface="Times New Roman" pitchFamily="18" charset="0"/>
              </a:defRPr>
            </a:lvl3pPr>
            <a:lvl4pPr marL="1366838">
              <a:spcBef>
                <a:spcPct val="0"/>
              </a:spcBef>
              <a:defRPr sz="2400">
                <a:solidFill>
                  <a:schemeClr val="tx1"/>
                </a:solidFill>
                <a:latin typeface="Times New Roman" pitchFamily="18" charset="0"/>
              </a:defRPr>
            </a:lvl4pPr>
            <a:lvl5pPr>
              <a:spcBef>
                <a:spcPct val="0"/>
              </a:spcBef>
              <a:defRPr sz="2400">
                <a:solidFill>
                  <a:schemeClr val="tx1"/>
                </a:solidFill>
                <a:latin typeface="Times New Roman" pitchFamily="18" charset="0"/>
              </a:defRPr>
            </a:lvl5pPr>
            <a:lvl6pPr eaLnBrk="0" fontAlgn="base" hangingPunct="0">
              <a:spcBef>
                <a:spcPct val="0"/>
              </a:spcBef>
              <a:spcAft>
                <a:spcPct val="0"/>
              </a:spcAft>
              <a:defRPr sz="2400">
                <a:solidFill>
                  <a:schemeClr val="tx1"/>
                </a:solidFill>
                <a:latin typeface="Times New Roman" pitchFamily="18" charset="0"/>
              </a:defRPr>
            </a:lvl6pPr>
            <a:lvl7pPr eaLnBrk="0" fontAlgn="base" hangingPunct="0">
              <a:spcBef>
                <a:spcPct val="0"/>
              </a:spcBef>
              <a:spcAft>
                <a:spcPct val="0"/>
              </a:spcAft>
              <a:defRPr sz="2400">
                <a:solidFill>
                  <a:schemeClr val="tx1"/>
                </a:solidFill>
                <a:latin typeface="Times New Roman" pitchFamily="18" charset="0"/>
              </a:defRPr>
            </a:lvl7pPr>
            <a:lvl8pPr eaLnBrk="0" fontAlgn="base" hangingPunct="0">
              <a:spcBef>
                <a:spcPct val="0"/>
              </a:spcBef>
              <a:spcAft>
                <a:spcPct val="0"/>
              </a:spcAft>
              <a:defRPr sz="2400">
                <a:solidFill>
                  <a:schemeClr val="tx1"/>
                </a:solidFill>
                <a:latin typeface="Times New Roman" pitchFamily="18" charset="0"/>
              </a:defRPr>
            </a:lvl8pPr>
            <a:lvl9pPr eaLnBrk="0" fontAlgn="base" hangingPunct="0">
              <a:spcBef>
                <a:spcPct val="0"/>
              </a:spcBef>
              <a:spcAft>
                <a:spcPct val="0"/>
              </a:spcAft>
              <a:defRPr sz="2400">
                <a:solidFill>
                  <a:schemeClr val="tx1"/>
                </a:solidFill>
                <a:latin typeface="Times New Roman" pitchFamily="18" charset="0"/>
              </a:defRPr>
            </a:lvl9pPr>
          </a:lstStyle>
          <a:p>
            <a:pPr algn="ctr">
              <a:spcBef>
                <a:spcPct val="50000"/>
              </a:spcBef>
              <a:buFontTx/>
              <a:buNone/>
            </a:pPr>
            <a:endParaRPr lang="en-US" sz="1600" b="1">
              <a:effectLst>
                <a:outerShdw blurRad="38100" dist="38100" dir="2700000" algn="tl">
                  <a:srgbClr val="C0C0C0"/>
                </a:outerShdw>
              </a:effectLst>
              <a:latin typeface="Arial" charset="0"/>
              <a:cs typeface="Times New Roman" pitchFamily="18" charset="0"/>
            </a:endParaRPr>
          </a:p>
        </p:txBody>
      </p:sp>
      <p:sp>
        <p:nvSpPr>
          <p:cNvPr id="81390" name="Text Box 494"/>
          <p:cNvSpPr txBox="1">
            <a:spLocks noChangeArrowheads="1"/>
          </p:cNvSpPr>
          <p:nvPr/>
        </p:nvSpPr>
        <p:spPr bwMode="auto">
          <a:xfrm>
            <a:off x="4495800" y="2743200"/>
            <a:ext cx="3848100" cy="195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36576" tIns="36576" rIns="36576" bIns="36576"/>
          <a:lstStyle>
            <a:lvl1pPr defTabSz="4389438">
              <a:spcBef>
                <a:spcPct val="0"/>
              </a:spcBef>
              <a:defRPr sz="2400">
                <a:solidFill>
                  <a:schemeClr val="tx1"/>
                </a:solidFill>
                <a:latin typeface="Times New Roman" pitchFamily="18" charset="0"/>
              </a:defRPr>
            </a:lvl1pPr>
            <a:lvl2pPr defTabSz="4389438">
              <a:spcBef>
                <a:spcPct val="0"/>
              </a:spcBef>
              <a:defRPr sz="2400">
                <a:solidFill>
                  <a:schemeClr val="tx1"/>
                </a:solidFill>
                <a:latin typeface="Times New Roman" pitchFamily="18" charset="0"/>
              </a:defRPr>
            </a:lvl2pPr>
            <a:lvl3pPr defTabSz="4389438">
              <a:spcBef>
                <a:spcPct val="0"/>
              </a:spcBef>
              <a:defRPr sz="2400">
                <a:solidFill>
                  <a:schemeClr val="tx1"/>
                </a:solidFill>
                <a:latin typeface="Times New Roman" pitchFamily="18" charset="0"/>
              </a:defRPr>
            </a:lvl3pPr>
            <a:lvl4pPr defTabSz="4389438">
              <a:spcBef>
                <a:spcPct val="0"/>
              </a:spcBef>
              <a:defRPr sz="2400">
                <a:solidFill>
                  <a:schemeClr val="tx1"/>
                </a:solidFill>
                <a:latin typeface="Times New Roman" pitchFamily="18" charset="0"/>
              </a:defRPr>
            </a:lvl4pPr>
            <a:lvl5pPr defTabSz="4389438">
              <a:spcBef>
                <a:spcPct val="0"/>
              </a:spcBef>
              <a:defRPr sz="2400">
                <a:solidFill>
                  <a:schemeClr val="tx1"/>
                </a:solidFill>
                <a:latin typeface="Times New Roman" pitchFamily="18" charset="0"/>
              </a:defRPr>
            </a:lvl5pPr>
            <a:lvl6pPr defTabSz="4389438" eaLnBrk="0" fontAlgn="base" hangingPunct="0">
              <a:spcBef>
                <a:spcPct val="0"/>
              </a:spcBef>
              <a:spcAft>
                <a:spcPct val="0"/>
              </a:spcAft>
              <a:defRPr sz="2400">
                <a:solidFill>
                  <a:schemeClr val="tx1"/>
                </a:solidFill>
                <a:latin typeface="Times New Roman" pitchFamily="18" charset="0"/>
              </a:defRPr>
            </a:lvl6pPr>
            <a:lvl7pPr defTabSz="4389438" eaLnBrk="0" fontAlgn="base" hangingPunct="0">
              <a:spcBef>
                <a:spcPct val="0"/>
              </a:spcBef>
              <a:spcAft>
                <a:spcPct val="0"/>
              </a:spcAft>
              <a:defRPr sz="2400">
                <a:solidFill>
                  <a:schemeClr val="tx1"/>
                </a:solidFill>
                <a:latin typeface="Times New Roman" pitchFamily="18" charset="0"/>
              </a:defRPr>
            </a:lvl7pPr>
            <a:lvl8pPr defTabSz="4389438" eaLnBrk="0" fontAlgn="base" hangingPunct="0">
              <a:spcBef>
                <a:spcPct val="0"/>
              </a:spcBef>
              <a:spcAft>
                <a:spcPct val="0"/>
              </a:spcAft>
              <a:defRPr sz="2400">
                <a:solidFill>
                  <a:schemeClr val="tx1"/>
                </a:solidFill>
                <a:latin typeface="Times New Roman" pitchFamily="18" charset="0"/>
              </a:defRPr>
            </a:lvl8pPr>
            <a:lvl9pPr defTabSz="4389438" eaLnBrk="0" fontAlgn="base" hangingPunct="0">
              <a:spcBef>
                <a:spcPct val="0"/>
              </a:spcBef>
              <a:spcAft>
                <a:spcPct val="0"/>
              </a:spcAft>
              <a:defRPr sz="2400">
                <a:solidFill>
                  <a:schemeClr val="tx1"/>
                </a:solidFill>
                <a:latin typeface="Times New Roman" pitchFamily="18" charset="0"/>
              </a:defRPr>
            </a:lvl9pPr>
          </a:lstStyle>
          <a:p>
            <a:pPr algn="ctr" eaLnBrk="1" hangingPunct="1">
              <a:buFontTx/>
              <a:buNone/>
            </a:pPr>
            <a:r>
              <a:rPr lang="en-US" sz="1000">
                <a:solidFill>
                  <a:srgbClr val="000000"/>
                </a:solidFill>
              </a:rPr>
              <a:t>￼</a:t>
            </a:r>
            <a:endParaRPr lang="en-US" sz="8600">
              <a:latin typeface="Arial" charset="0"/>
            </a:endParaRPr>
          </a:p>
        </p:txBody>
      </p:sp>
      <p:sp>
        <p:nvSpPr>
          <p:cNvPr id="81392" name="Text Box 496"/>
          <p:cNvSpPr txBox="1">
            <a:spLocks noChangeArrowheads="1"/>
          </p:cNvSpPr>
          <p:nvPr/>
        </p:nvSpPr>
        <p:spPr bwMode="auto">
          <a:xfrm>
            <a:off x="38637419" y="33661095"/>
            <a:ext cx="10283825" cy="2592288"/>
          </a:xfrm>
          <a:prstGeom prst="rect">
            <a:avLst/>
          </a:prstGeom>
          <a:noFill/>
          <a:ln>
            <a:noFill/>
          </a:ln>
          <a:effectLst/>
          <a:extLst>
            <a:ext uri="{909E8E84-426E-40DD-AFC4-6F175D3DCCD1}">
              <a14:hiddenFill xmlns:a14="http://schemas.microsoft.com/office/drawing/2010/main">
                <a:solidFill>
                  <a:srgbClr val="99336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4389438">
              <a:spcBef>
                <a:spcPct val="0"/>
              </a:spcBef>
              <a:tabLst>
                <a:tab pos="549275" algn="l"/>
              </a:tabLst>
              <a:defRPr sz="2400">
                <a:solidFill>
                  <a:schemeClr val="tx1"/>
                </a:solidFill>
                <a:latin typeface="Times New Roman" pitchFamily="18" charset="0"/>
              </a:defRPr>
            </a:lvl1pPr>
            <a:lvl2pPr marL="2193925" defTabSz="4389438">
              <a:spcBef>
                <a:spcPct val="0"/>
              </a:spcBef>
              <a:tabLst>
                <a:tab pos="549275" algn="l"/>
              </a:tabLst>
              <a:defRPr sz="2400">
                <a:solidFill>
                  <a:schemeClr val="tx1"/>
                </a:solidFill>
                <a:latin typeface="Times New Roman" pitchFamily="18" charset="0"/>
              </a:defRPr>
            </a:lvl2pPr>
            <a:lvl3pPr marL="4389438" defTabSz="4389438">
              <a:spcBef>
                <a:spcPct val="0"/>
              </a:spcBef>
              <a:tabLst>
                <a:tab pos="549275" algn="l"/>
              </a:tabLst>
              <a:defRPr sz="2400">
                <a:solidFill>
                  <a:schemeClr val="tx1"/>
                </a:solidFill>
                <a:latin typeface="Times New Roman" pitchFamily="18" charset="0"/>
              </a:defRPr>
            </a:lvl3pPr>
            <a:lvl4pPr marL="6583363" defTabSz="4389438">
              <a:spcBef>
                <a:spcPct val="0"/>
              </a:spcBef>
              <a:tabLst>
                <a:tab pos="549275" algn="l"/>
              </a:tabLst>
              <a:defRPr sz="2400">
                <a:solidFill>
                  <a:schemeClr val="tx1"/>
                </a:solidFill>
                <a:latin typeface="Times New Roman" pitchFamily="18" charset="0"/>
              </a:defRPr>
            </a:lvl4pPr>
            <a:lvl5pPr marL="8778875" defTabSz="4389438">
              <a:spcBef>
                <a:spcPct val="0"/>
              </a:spcBef>
              <a:tabLst>
                <a:tab pos="549275" algn="l"/>
              </a:tabLst>
              <a:defRPr sz="2400">
                <a:solidFill>
                  <a:schemeClr val="tx1"/>
                </a:solidFill>
                <a:latin typeface="Times New Roman" pitchFamily="18" charset="0"/>
              </a:defRPr>
            </a:lvl5pPr>
            <a:lvl6pPr marL="9236075" defTabSz="4389438" eaLnBrk="0" fontAlgn="base" hangingPunct="0">
              <a:spcBef>
                <a:spcPct val="0"/>
              </a:spcBef>
              <a:spcAft>
                <a:spcPct val="0"/>
              </a:spcAft>
              <a:tabLst>
                <a:tab pos="549275" algn="l"/>
              </a:tabLst>
              <a:defRPr sz="2400">
                <a:solidFill>
                  <a:schemeClr val="tx1"/>
                </a:solidFill>
                <a:latin typeface="Times New Roman" pitchFamily="18" charset="0"/>
              </a:defRPr>
            </a:lvl6pPr>
            <a:lvl7pPr marL="9693275" defTabSz="4389438" eaLnBrk="0" fontAlgn="base" hangingPunct="0">
              <a:spcBef>
                <a:spcPct val="0"/>
              </a:spcBef>
              <a:spcAft>
                <a:spcPct val="0"/>
              </a:spcAft>
              <a:tabLst>
                <a:tab pos="549275" algn="l"/>
              </a:tabLst>
              <a:defRPr sz="2400">
                <a:solidFill>
                  <a:schemeClr val="tx1"/>
                </a:solidFill>
                <a:latin typeface="Times New Roman" pitchFamily="18" charset="0"/>
              </a:defRPr>
            </a:lvl7pPr>
            <a:lvl8pPr marL="10150475" defTabSz="4389438" eaLnBrk="0" fontAlgn="base" hangingPunct="0">
              <a:spcBef>
                <a:spcPct val="0"/>
              </a:spcBef>
              <a:spcAft>
                <a:spcPct val="0"/>
              </a:spcAft>
              <a:tabLst>
                <a:tab pos="549275" algn="l"/>
              </a:tabLst>
              <a:defRPr sz="2400">
                <a:solidFill>
                  <a:schemeClr val="tx1"/>
                </a:solidFill>
                <a:latin typeface="Times New Roman" pitchFamily="18" charset="0"/>
              </a:defRPr>
            </a:lvl8pPr>
            <a:lvl9pPr marL="10607675" defTabSz="4389438" eaLnBrk="0" fontAlgn="base" hangingPunct="0">
              <a:spcBef>
                <a:spcPct val="0"/>
              </a:spcBef>
              <a:spcAft>
                <a:spcPct val="0"/>
              </a:spcAft>
              <a:tabLst>
                <a:tab pos="549275" algn="l"/>
              </a:tabLst>
              <a:defRPr sz="2400">
                <a:solidFill>
                  <a:schemeClr val="tx1"/>
                </a:solidFill>
                <a:latin typeface="Times New Roman" pitchFamily="18" charset="0"/>
              </a:defRPr>
            </a:lvl9pPr>
          </a:lstStyle>
          <a:p>
            <a:pPr eaLnBrk="1" hangingPunct="1">
              <a:buNone/>
            </a:pPr>
            <a:r>
              <a:rPr lang="en-US" dirty="0">
                <a:solidFill>
                  <a:srgbClr val="000000"/>
                </a:solidFill>
                <a:latin typeface="Arial"/>
              </a:rPr>
              <a:t>For additional information please contact:</a:t>
            </a:r>
          </a:p>
          <a:p>
            <a:pPr eaLnBrk="1" hangingPunct="1">
              <a:buFontTx/>
              <a:buNone/>
            </a:pPr>
            <a:endParaRPr lang="en-US" dirty="0">
              <a:latin typeface="+mn-lt"/>
            </a:endParaRPr>
          </a:p>
          <a:p>
            <a:pPr eaLnBrk="1" hangingPunct="1">
              <a:buFontTx/>
              <a:buNone/>
            </a:pPr>
            <a:r>
              <a:rPr lang="en-US" dirty="0" err="1">
                <a:latin typeface="+mn-lt"/>
              </a:rPr>
              <a:t>Dr</a:t>
            </a:r>
            <a:r>
              <a:rPr lang="en-US" dirty="0">
                <a:latin typeface="+mn-lt"/>
              </a:rPr>
              <a:t> </a:t>
            </a:r>
            <a:r>
              <a:rPr lang="en-US" dirty="0" err="1">
                <a:latin typeface="+mn-lt"/>
              </a:rPr>
              <a:t>Sepi</a:t>
            </a:r>
            <a:r>
              <a:rPr lang="en-US" dirty="0">
                <a:latin typeface="+mn-lt"/>
              </a:rPr>
              <a:t> </a:t>
            </a:r>
            <a:r>
              <a:rPr lang="en-US" dirty="0" err="1">
                <a:latin typeface="+mn-lt"/>
              </a:rPr>
              <a:t>Chakaveh</a:t>
            </a:r>
            <a:r>
              <a:rPr lang="en-US" dirty="0">
                <a:latin typeface="+mn-lt"/>
              </a:rPr>
              <a:t> or the team</a:t>
            </a:r>
          </a:p>
          <a:p>
            <a:pPr eaLnBrk="1" hangingPunct="1">
              <a:buFontTx/>
              <a:buNone/>
            </a:pPr>
            <a:r>
              <a:rPr lang="en-US" dirty="0">
                <a:latin typeface="+mn-lt"/>
              </a:rPr>
              <a:t>Electronics and Computer Science </a:t>
            </a:r>
          </a:p>
          <a:p>
            <a:pPr eaLnBrk="1" hangingPunct="1">
              <a:buFontTx/>
              <a:buNone/>
            </a:pPr>
            <a:r>
              <a:rPr lang="en-US" dirty="0">
                <a:latin typeface="+mn-lt"/>
              </a:rPr>
              <a:t>University of Southampton </a:t>
            </a:r>
          </a:p>
          <a:p>
            <a:pPr eaLnBrk="1" hangingPunct="1">
              <a:buFontTx/>
              <a:buNone/>
            </a:pPr>
            <a:r>
              <a:rPr lang="en-US" dirty="0">
                <a:latin typeface="+mn-lt"/>
                <a:hlinkClick r:id="rId6"/>
              </a:rPr>
              <a:t>sc2@ecs.soton.ac.uk</a:t>
            </a:r>
            <a:r>
              <a:rPr lang="en-US" dirty="0">
                <a:latin typeface="+mn-lt"/>
              </a:rPr>
              <a:t> or </a:t>
            </a:r>
            <a:r>
              <a:rPr lang="en-US" dirty="0">
                <a:latin typeface="+mn-lt"/>
                <a:hlinkClick r:id="rId7"/>
              </a:rPr>
              <a:t>cloud.group.e@gmail.com</a:t>
            </a:r>
            <a:endParaRPr lang="en-US" dirty="0">
              <a:latin typeface="+mn-lt"/>
            </a:endParaRPr>
          </a:p>
          <a:p>
            <a:pPr eaLnBrk="1" hangingPunct="1">
              <a:buFontTx/>
              <a:buNone/>
            </a:pPr>
            <a:endParaRPr lang="en-US" b="1" dirty="0">
              <a:latin typeface="+mn-lt"/>
            </a:endParaRPr>
          </a:p>
          <a:p>
            <a:pPr eaLnBrk="1" hangingPunct="1">
              <a:buFontTx/>
              <a:buNone/>
            </a:pPr>
            <a:endParaRPr lang="en-US" sz="3200" b="1" dirty="0">
              <a:latin typeface="+mn-lt"/>
            </a:endParaRPr>
          </a:p>
        </p:txBody>
      </p:sp>
      <p:sp>
        <p:nvSpPr>
          <p:cNvPr id="14" name="Rectangle 13"/>
          <p:cNvSpPr/>
          <p:nvPr/>
        </p:nvSpPr>
        <p:spPr>
          <a:xfrm>
            <a:off x="976465" y="2259247"/>
            <a:ext cx="11521279" cy="3139321"/>
          </a:xfrm>
          <a:prstGeom prst="rect">
            <a:avLst/>
          </a:prstGeom>
        </p:spPr>
        <p:txBody>
          <a:bodyPr wrap="square">
            <a:spAutoFit/>
          </a:bodyPr>
          <a:lstStyle/>
          <a:p>
            <a:pPr algn="ctr">
              <a:buNone/>
            </a:pPr>
            <a:r>
              <a:rPr lang="en-US" sz="6600" dirty="0">
                <a:solidFill>
                  <a:schemeClr val="accent4">
                    <a:lumMod val="75000"/>
                    <a:lumOff val="25000"/>
                  </a:schemeClr>
                </a:solidFill>
                <a:latin typeface="Gill Sans MT" panose="020B0502020104020203" pitchFamily="34" charset="0"/>
              </a:rPr>
              <a:t>OPEN DATA INNOVATION  COMP6214</a:t>
            </a:r>
            <a:br>
              <a:rPr lang="en-US" sz="6600" dirty="0">
                <a:solidFill>
                  <a:schemeClr val="accent4">
                    <a:lumMod val="75000"/>
                    <a:lumOff val="25000"/>
                  </a:schemeClr>
                </a:solidFill>
                <a:latin typeface="Gill Sans MT" panose="020B0502020104020203" pitchFamily="34" charset="0"/>
              </a:rPr>
            </a:br>
            <a:endParaRPr lang="en-GB" sz="6600" dirty="0"/>
          </a:p>
        </p:txBody>
      </p:sp>
      <p:sp>
        <p:nvSpPr>
          <p:cNvPr id="36" name="Rectangle 34"/>
          <p:cNvSpPr/>
          <p:nvPr/>
        </p:nvSpPr>
        <p:spPr>
          <a:xfrm>
            <a:off x="4718343" y="4678488"/>
            <a:ext cx="3749488" cy="1107996"/>
          </a:xfrm>
          <a:prstGeom prst="rect">
            <a:avLst/>
          </a:prstGeom>
        </p:spPr>
        <p:txBody>
          <a:bodyPr wrap="none">
            <a:spAutoFit/>
          </a:bodyPr>
          <a:lstStyle/>
          <a:p>
            <a:pPr algn="ctr">
              <a:buNone/>
            </a:pPr>
            <a:r>
              <a:rPr lang="en-US" sz="6600" dirty="0">
                <a:solidFill>
                  <a:schemeClr val="accent4">
                    <a:lumMod val="75000"/>
                    <a:lumOff val="25000"/>
                  </a:schemeClr>
                </a:solidFill>
                <a:latin typeface="Gill Sans MT" panose="020B0502020104020203" pitchFamily="34" charset="0"/>
              </a:rPr>
              <a:t>Team </a:t>
            </a:r>
            <a:r>
              <a:rPr lang="en-US" sz="6600" dirty="0">
                <a:solidFill>
                  <a:srgbClr val="A42AAD"/>
                </a:solidFill>
                <a:latin typeface="Gill Sans MT" panose="020B0502020104020203" pitchFamily="34" charset="0"/>
              </a:rPr>
              <a:t>One</a:t>
            </a:r>
            <a:endParaRPr lang="en-GB" sz="6600" dirty="0">
              <a:solidFill>
                <a:srgbClr val="A42AAD"/>
              </a:solidFill>
              <a:latin typeface="Gill Sans MT" panose="020B0502020104020203" pitchFamily="34" charset="0"/>
            </a:endParaRPr>
          </a:p>
        </p:txBody>
      </p:sp>
      <p:grpSp>
        <p:nvGrpSpPr>
          <p:cNvPr id="254" name="Group 82"/>
          <p:cNvGrpSpPr>
            <a:grpSpLocks/>
          </p:cNvGrpSpPr>
          <p:nvPr/>
        </p:nvGrpSpPr>
        <p:grpSpPr bwMode="auto">
          <a:xfrm>
            <a:off x="2481573" y="34148914"/>
            <a:ext cx="6926885" cy="1500739"/>
            <a:chOff x="385" y="1412"/>
            <a:chExt cx="2268" cy="492"/>
          </a:xfrm>
          <a:solidFill>
            <a:srgbClr val="005C84"/>
          </a:solidFill>
        </p:grpSpPr>
        <p:sp>
          <p:nvSpPr>
            <p:cNvPr id="255" name="Freeform 83"/>
            <p:cNvSpPr>
              <a:spLocks/>
            </p:cNvSpPr>
            <p:nvPr/>
          </p:nvSpPr>
          <p:spPr bwMode="auto">
            <a:xfrm>
              <a:off x="385" y="1488"/>
              <a:ext cx="186" cy="316"/>
            </a:xfrm>
            <a:custGeom>
              <a:avLst/>
              <a:gdLst>
                <a:gd name="T0" fmla="*/ 100 w 186"/>
                <a:gd name="T1" fmla="*/ 126 h 316"/>
                <a:gd name="T2" fmla="*/ 148 w 186"/>
                <a:gd name="T3" fmla="*/ 152 h 316"/>
                <a:gd name="T4" fmla="*/ 174 w 186"/>
                <a:gd name="T5" fmla="*/ 178 h 316"/>
                <a:gd name="T6" fmla="*/ 180 w 186"/>
                <a:gd name="T7" fmla="*/ 188 h 316"/>
                <a:gd name="T8" fmla="*/ 186 w 186"/>
                <a:gd name="T9" fmla="*/ 210 h 316"/>
                <a:gd name="T10" fmla="*/ 186 w 186"/>
                <a:gd name="T11" fmla="*/ 224 h 316"/>
                <a:gd name="T12" fmla="*/ 178 w 186"/>
                <a:gd name="T13" fmla="*/ 260 h 316"/>
                <a:gd name="T14" fmla="*/ 156 w 186"/>
                <a:gd name="T15" fmla="*/ 290 h 316"/>
                <a:gd name="T16" fmla="*/ 140 w 186"/>
                <a:gd name="T17" fmla="*/ 302 h 316"/>
                <a:gd name="T18" fmla="*/ 104 w 186"/>
                <a:gd name="T19" fmla="*/ 314 h 316"/>
                <a:gd name="T20" fmla="*/ 86 w 186"/>
                <a:gd name="T21" fmla="*/ 316 h 316"/>
                <a:gd name="T22" fmla="*/ 42 w 186"/>
                <a:gd name="T23" fmla="*/ 310 h 316"/>
                <a:gd name="T24" fmla="*/ 24 w 186"/>
                <a:gd name="T25" fmla="*/ 302 h 316"/>
                <a:gd name="T26" fmla="*/ 0 w 186"/>
                <a:gd name="T27" fmla="*/ 224 h 316"/>
                <a:gd name="T28" fmla="*/ 6 w 186"/>
                <a:gd name="T29" fmla="*/ 238 h 316"/>
                <a:gd name="T30" fmla="*/ 20 w 186"/>
                <a:gd name="T31" fmla="*/ 264 h 316"/>
                <a:gd name="T32" fmla="*/ 30 w 186"/>
                <a:gd name="T33" fmla="*/ 276 h 316"/>
                <a:gd name="T34" fmla="*/ 52 w 186"/>
                <a:gd name="T35" fmla="*/ 292 h 316"/>
                <a:gd name="T36" fmla="*/ 82 w 186"/>
                <a:gd name="T37" fmla="*/ 298 h 316"/>
                <a:gd name="T38" fmla="*/ 98 w 186"/>
                <a:gd name="T39" fmla="*/ 296 h 316"/>
                <a:gd name="T40" fmla="*/ 122 w 186"/>
                <a:gd name="T41" fmla="*/ 286 h 316"/>
                <a:gd name="T42" fmla="*/ 130 w 186"/>
                <a:gd name="T43" fmla="*/ 278 h 316"/>
                <a:gd name="T44" fmla="*/ 140 w 186"/>
                <a:gd name="T45" fmla="*/ 258 h 316"/>
                <a:gd name="T46" fmla="*/ 144 w 186"/>
                <a:gd name="T47" fmla="*/ 236 h 316"/>
                <a:gd name="T48" fmla="*/ 144 w 186"/>
                <a:gd name="T49" fmla="*/ 224 h 316"/>
                <a:gd name="T50" fmla="*/ 136 w 186"/>
                <a:gd name="T51" fmla="*/ 204 h 316"/>
                <a:gd name="T52" fmla="*/ 130 w 186"/>
                <a:gd name="T53" fmla="*/ 196 h 316"/>
                <a:gd name="T54" fmla="*/ 68 w 186"/>
                <a:gd name="T55" fmla="*/ 162 h 316"/>
                <a:gd name="T56" fmla="*/ 52 w 186"/>
                <a:gd name="T57" fmla="*/ 154 h 316"/>
                <a:gd name="T58" fmla="*/ 26 w 186"/>
                <a:gd name="T59" fmla="*/ 136 h 316"/>
                <a:gd name="T60" fmla="*/ 18 w 186"/>
                <a:gd name="T61" fmla="*/ 126 h 316"/>
                <a:gd name="T62" fmla="*/ 6 w 186"/>
                <a:gd name="T63" fmla="*/ 104 h 316"/>
                <a:gd name="T64" fmla="*/ 2 w 186"/>
                <a:gd name="T65" fmla="*/ 80 h 316"/>
                <a:gd name="T66" fmla="*/ 4 w 186"/>
                <a:gd name="T67" fmla="*/ 62 h 316"/>
                <a:gd name="T68" fmla="*/ 18 w 186"/>
                <a:gd name="T69" fmla="*/ 32 h 316"/>
                <a:gd name="T70" fmla="*/ 30 w 186"/>
                <a:gd name="T71" fmla="*/ 20 h 316"/>
                <a:gd name="T72" fmla="*/ 60 w 186"/>
                <a:gd name="T73" fmla="*/ 4 h 316"/>
                <a:gd name="T74" fmla="*/ 96 w 186"/>
                <a:gd name="T75" fmla="*/ 0 h 316"/>
                <a:gd name="T76" fmla="*/ 114 w 186"/>
                <a:gd name="T77" fmla="*/ 0 h 316"/>
                <a:gd name="T78" fmla="*/ 146 w 186"/>
                <a:gd name="T79" fmla="*/ 10 h 316"/>
                <a:gd name="T80" fmla="*/ 162 w 186"/>
                <a:gd name="T81" fmla="*/ 76 h 316"/>
                <a:gd name="T82" fmla="*/ 160 w 186"/>
                <a:gd name="T83" fmla="*/ 66 h 316"/>
                <a:gd name="T84" fmla="*/ 146 w 186"/>
                <a:gd name="T85" fmla="*/ 46 h 316"/>
                <a:gd name="T86" fmla="*/ 138 w 186"/>
                <a:gd name="T87" fmla="*/ 36 h 316"/>
                <a:gd name="T88" fmla="*/ 116 w 186"/>
                <a:gd name="T89" fmla="*/ 22 h 316"/>
                <a:gd name="T90" fmla="*/ 90 w 186"/>
                <a:gd name="T91" fmla="*/ 18 h 316"/>
                <a:gd name="T92" fmla="*/ 76 w 186"/>
                <a:gd name="T93" fmla="*/ 18 h 316"/>
                <a:gd name="T94" fmla="*/ 58 w 186"/>
                <a:gd name="T95" fmla="*/ 26 h 316"/>
                <a:gd name="T96" fmla="*/ 50 w 186"/>
                <a:gd name="T97" fmla="*/ 34 h 316"/>
                <a:gd name="T98" fmla="*/ 42 w 186"/>
                <a:gd name="T99" fmla="*/ 48 h 316"/>
                <a:gd name="T100" fmla="*/ 38 w 186"/>
                <a:gd name="T101" fmla="*/ 66 h 316"/>
                <a:gd name="T102" fmla="*/ 40 w 186"/>
                <a:gd name="T103" fmla="*/ 76 h 316"/>
                <a:gd name="T104" fmla="*/ 46 w 186"/>
                <a:gd name="T105" fmla="*/ 90 h 316"/>
                <a:gd name="T106" fmla="*/ 50 w 186"/>
                <a:gd name="T107" fmla="*/ 98 h 316"/>
                <a:gd name="T108" fmla="*/ 100 w 186"/>
                <a:gd name="T109" fmla="*/ 126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6" h="316">
                  <a:moveTo>
                    <a:pt x="100" y="126"/>
                  </a:moveTo>
                  <a:lnTo>
                    <a:pt x="100" y="126"/>
                  </a:lnTo>
                  <a:lnTo>
                    <a:pt x="148" y="152"/>
                  </a:lnTo>
                  <a:lnTo>
                    <a:pt x="148" y="152"/>
                  </a:lnTo>
                  <a:lnTo>
                    <a:pt x="162" y="164"/>
                  </a:lnTo>
                  <a:lnTo>
                    <a:pt x="174" y="178"/>
                  </a:lnTo>
                  <a:lnTo>
                    <a:pt x="174" y="178"/>
                  </a:lnTo>
                  <a:lnTo>
                    <a:pt x="180" y="188"/>
                  </a:lnTo>
                  <a:lnTo>
                    <a:pt x="184" y="198"/>
                  </a:lnTo>
                  <a:lnTo>
                    <a:pt x="186" y="210"/>
                  </a:lnTo>
                  <a:lnTo>
                    <a:pt x="186" y="224"/>
                  </a:lnTo>
                  <a:lnTo>
                    <a:pt x="186" y="224"/>
                  </a:lnTo>
                  <a:lnTo>
                    <a:pt x="184" y="244"/>
                  </a:lnTo>
                  <a:lnTo>
                    <a:pt x="178" y="260"/>
                  </a:lnTo>
                  <a:lnTo>
                    <a:pt x="168" y="276"/>
                  </a:lnTo>
                  <a:lnTo>
                    <a:pt x="156" y="290"/>
                  </a:lnTo>
                  <a:lnTo>
                    <a:pt x="156" y="290"/>
                  </a:lnTo>
                  <a:lnTo>
                    <a:pt x="140" y="302"/>
                  </a:lnTo>
                  <a:lnTo>
                    <a:pt x="122" y="310"/>
                  </a:lnTo>
                  <a:lnTo>
                    <a:pt x="104" y="314"/>
                  </a:lnTo>
                  <a:lnTo>
                    <a:pt x="86" y="316"/>
                  </a:lnTo>
                  <a:lnTo>
                    <a:pt x="86" y="316"/>
                  </a:lnTo>
                  <a:lnTo>
                    <a:pt x="62" y="314"/>
                  </a:lnTo>
                  <a:lnTo>
                    <a:pt x="42" y="310"/>
                  </a:lnTo>
                  <a:lnTo>
                    <a:pt x="42" y="310"/>
                  </a:lnTo>
                  <a:lnTo>
                    <a:pt x="24" y="302"/>
                  </a:lnTo>
                  <a:lnTo>
                    <a:pt x="2" y="292"/>
                  </a:lnTo>
                  <a:lnTo>
                    <a:pt x="0" y="224"/>
                  </a:lnTo>
                  <a:lnTo>
                    <a:pt x="0" y="224"/>
                  </a:lnTo>
                  <a:lnTo>
                    <a:pt x="6" y="238"/>
                  </a:lnTo>
                  <a:lnTo>
                    <a:pt x="12" y="252"/>
                  </a:lnTo>
                  <a:lnTo>
                    <a:pt x="20" y="264"/>
                  </a:lnTo>
                  <a:lnTo>
                    <a:pt x="30" y="276"/>
                  </a:lnTo>
                  <a:lnTo>
                    <a:pt x="30" y="276"/>
                  </a:lnTo>
                  <a:lnTo>
                    <a:pt x="40" y="286"/>
                  </a:lnTo>
                  <a:lnTo>
                    <a:pt x="52" y="292"/>
                  </a:lnTo>
                  <a:lnTo>
                    <a:pt x="66" y="296"/>
                  </a:lnTo>
                  <a:lnTo>
                    <a:pt x="82" y="298"/>
                  </a:lnTo>
                  <a:lnTo>
                    <a:pt x="82" y="298"/>
                  </a:lnTo>
                  <a:lnTo>
                    <a:pt x="98" y="296"/>
                  </a:lnTo>
                  <a:lnTo>
                    <a:pt x="110" y="292"/>
                  </a:lnTo>
                  <a:lnTo>
                    <a:pt x="122" y="286"/>
                  </a:lnTo>
                  <a:lnTo>
                    <a:pt x="130" y="278"/>
                  </a:lnTo>
                  <a:lnTo>
                    <a:pt x="130" y="278"/>
                  </a:lnTo>
                  <a:lnTo>
                    <a:pt x="136" y="268"/>
                  </a:lnTo>
                  <a:lnTo>
                    <a:pt x="140" y="258"/>
                  </a:lnTo>
                  <a:lnTo>
                    <a:pt x="144" y="248"/>
                  </a:lnTo>
                  <a:lnTo>
                    <a:pt x="144" y="236"/>
                  </a:lnTo>
                  <a:lnTo>
                    <a:pt x="144" y="236"/>
                  </a:lnTo>
                  <a:lnTo>
                    <a:pt x="144" y="224"/>
                  </a:lnTo>
                  <a:lnTo>
                    <a:pt x="140" y="212"/>
                  </a:lnTo>
                  <a:lnTo>
                    <a:pt x="136" y="204"/>
                  </a:lnTo>
                  <a:lnTo>
                    <a:pt x="130" y="196"/>
                  </a:lnTo>
                  <a:lnTo>
                    <a:pt x="130" y="196"/>
                  </a:lnTo>
                  <a:lnTo>
                    <a:pt x="108" y="182"/>
                  </a:lnTo>
                  <a:lnTo>
                    <a:pt x="68" y="162"/>
                  </a:lnTo>
                  <a:lnTo>
                    <a:pt x="68" y="162"/>
                  </a:lnTo>
                  <a:lnTo>
                    <a:pt x="52" y="154"/>
                  </a:lnTo>
                  <a:lnTo>
                    <a:pt x="38" y="144"/>
                  </a:lnTo>
                  <a:lnTo>
                    <a:pt x="26" y="136"/>
                  </a:lnTo>
                  <a:lnTo>
                    <a:pt x="18" y="126"/>
                  </a:lnTo>
                  <a:lnTo>
                    <a:pt x="18" y="126"/>
                  </a:lnTo>
                  <a:lnTo>
                    <a:pt x="10" y="116"/>
                  </a:lnTo>
                  <a:lnTo>
                    <a:pt x="6" y="104"/>
                  </a:lnTo>
                  <a:lnTo>
                    <a:pt x="2" y="92"/>
                  </a:lnTo>
                  <a:lnTo>
                    <a:pt x="2" y="80"/>
                  </a:lnTo>
                  <a:lnTo>
                    <a:pt x="2" y="80"/>
                  </a:lnTo>
                  <a:lnTo>
                    <a:pt x="4" y="62"/>
                  </a:lnTo>
                  <a:lnTo>
                    <a:pt x="8" y="46"/>
                  </a:lnTo>
                  <a:lnTo>
                    <a:pt x="18" y="32"/>
                  </a:lnTo>
                  <a:lnTo>
                    <a:pt x="30" y="20"/>
                  </a:lnTo>
                  <a:lnTo>
                    <a:pt x="30" y="20"/>
                  </a:lnTo>
                  <a:lnTo>
                    <a:pt x="46" y="12"/>
                  </a:lnTo>
                  <a:lnTo>
                    <a:pt x="60" y="4"/>
                  </a:lnTo>
                  <a:lnTo>
                    <a:pt x="78" y="0"/>
                  </a:lnTo>
                  <a:lnTo>
                    <a:pt x="96" y="0"/>
                  </a:lnTo>
                  <a:lnTo>
                    <a:pt x="96" y="0"/>
                  </a:lnTo>
                  <a:lnTo>
                    <a:pt x="114" y="0"/>
                  </a:lnTo>
                  <a:lnTo>
                    <a:pt x="130" y="4"/>
                  </a:lnTo>
                  <a:lnTo>
                    <a:pt x="146" y="10"/>
                  </a:lnTo>
                  <a:lnTo>
                    <a:pt x="160" y="16"/>
                  </a:lnTo>
                  <a:lnTo>
                    <a:pt x="162" y="76"/>
                  </a:lnTo>
                  <a:lnTo>
                    <a:pt x="162" y="76"/>
                  </a:lnTo>
                  <a:lnTo>
                    <a:pt x="160" y="66"/>
                  </a:lnTo>
                  <a:lnTo>
                    <a:pt x="154" y="56"/>
                  </a:lnTo>
                  <a:lnTo>
                    <a:pt x="146" y="46"/>
                  </a:lnTo>
                  <a:lnTo>
                    <a:pt x="138" y="36"/>
                  </a:lnTo>
                  <a:lnTo>
                    <a:pt x="138" y="36"/>
                  </a:lnTo>
                  <a:lnTo>
                    <a:pt x="128" y="28"/>
                  </a:lnTo>
                  <a:lnTo>
                    <a:pt x="116" y="22"/>
                  </a:lnTo>
                  <a:lnTo>
                    <a:pt x="104" y="20"/>
                  </a:lnTo>
                  <a:lnTo>
                    <a:pt x="90" y="18"/>
                  </a:lnTo>
                  <a:lnTo>
                    <a:pt x="90" y="18"/>
                  </a:lnTo>
                  <a:lnTo>
                    <a:pt x="76" y="18"/>
                  </a:lnTo>
                  <a:lnTo>
                    <a:pt x="66" y="22"/>
                  </a:lnTo>
                  <a:lnTo>
                    <a:pt x="58" y="26"/>
                  </a:lnTo>
                  <a:lnTo>
                    <a:pt x="50" y="34"/>
                  </a:lnTo>
                  <a:lnTo>
                    <a:pt x="50" y="34"/>
                  </a:lnTo>
                  <a:lnTo>
                    <a:pt x="46" y="40"/>
                  </a:lnTo>
                  <a:lnTo>
                    <a:pt x="42" y="48"/>
                  </a:lnTo>
                  <a:lnTo>
                    <a:pt x="40" y="58"/>
                  </a:lnTo>
                  <a:lnTo>
                    <a:pt x="38" y="66"/>
                  </a:lnTo>
                  <a:lnTo>
                    <a:pt x="38" y="66"/>
                  </a:lnTo>
                  <a:lnTo>
                    <a:pt x="40" y="76"/>
                  </a:lnTo>
                  <a:lnTo>
                    <a:pt x="42" y="84"/>
                  </a:lnTo>
                  <a:lnTo>
                    <a:pt x="46" y="90"/>
                  </a:lnTo>
                  <a:lnTo>
                    <a:pt x="50" y="98"/>
                  </a:lnTo>
                  <a:lnTo>
                    <a:pt x="50" y="98"/>
                  </a:lnTo>
                  <a:lnTo>
                    <a:pt x="70" y="110"/>
                  </a:lnTo>
                  <a:lnTo>
                    <a:pt x="100" y="126"/>
                  </a:lnTo>
                  <a:lnTo>
                    <a:pt x="100" y="1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solidFill>
                  <a:srgbClr val="005C84"/>
                </a:solidFill>
              </a:endParaRPr>
            </a:p>
          </p:txBody>
        </p:sp>
        <p:sp>
          <p:nvSpPr>
            <p:cNvPr id="256" name="Freeform 84"/>
            <p:cNvSpPr>
              <a:spLocks noEditPoints="1"/>
            </p:cNvSpPr>
            <p:nvPr/>
          </p:nvSpPr>
          <p:spPr bwMode="auto">
            <a:xfrm>
              <a:off x="589" y="1586"/>
              <a:ext cx="198" cy="218"/>
            </a:xfrm>
            <a:custGeom>
              <a:avLst/>
              <a:gdLst>
                <a:gd name="T0" fmla="*/ 100 w 198"/>
                <a:gd name="T1" fmla="*/ 0 h 218"/>
                <a:gd name="T2" fmla="*/ 130 w 198"/>
                <a:gd name="T3" fmla="*/ 4 h 218"/>
                <a:gd name="T4" fmla="*/ 154 w 198"/>
                <a:gd name="T5" fmla="*/ 16 h 218"/>
                <a:gd name="T6" fmla="*/ 166 w 198"/>
                <a:gd name="T7" fmla="*/ 24 h 218"/>
                <a:gd name="T8" fmla="*/ 182 w 198"/>
                <a:gd name="T9" fmla="*/ 44 h 218"/>
                <a:gd name="T10" fmla="*/ 188 w 198"/>
                <a:gd name="T11" fmla="*/ 56 h 218"/>
                <a:gd name="T12" fmla="*/ 196 w 198"/>
                <a:gd name="T13" fmla="*/ 82 h 218"/>
                <a:gd name="T14" fmla="*/ 198 w 198"/>
                <a:gd name="T15" fmla="*/ 110 h 218"/>
                <a:gd name="T16" fmla="*/ 198 w 198"/>
                <a:gd name="T17" fmla="*/ 122 h 218"/>
                <a:gd name="T18" fmla="*/ 192 w 198"/>
                <a:gd name="T19" fmla="*/ 148 h 218"/>
                <a:gd name="T20" fmla="*/ 186 w 198"/>
                <a:gd name="T21" fmla="*/ 162 h 218"/>
                <a:gd name="T22" fmla="*/ 170 w 198"/>
                <a:gd name="T23" fmla="*/ 184 h 218"/>
                <a:gd name="T24" fmla="*/ 150 w 198"/>
                <a:gd name="T25" fmla="*/ 204 h 218"/>
                <a:gd name="T26" fmla="*/ 138 w 198"/>
                <a:gd name="T27" fmla="*/ 210 h 218"/>
                <a:gd name="T28" fmla="*/ 112 w 198"/>
                <a:gd name="T29" fmla="*/ 218 h 218"/>
                <a:gd name="T30" fmla="*/ 98 w 198"/>
                <a:gd name="T31" fmla="*/ 218 h 218"/>
                <a:gd name="T32" fmla="*/ 66 w 198"/>
                <a:gd name="T33" fmla="*/ 214 h 218"/>
                <a:gd name="T34" fmla="*/ 46 w 198"/>
                <a:gd name="T35" fmla="*/ 206 h 218"/>
                <a:gd name="T36" fmla="*/ 32 w 198"/>
                <a:gd name="T37" fmla="*/ 192 h 218"/>
                <a:gd name="T38" fmla="*/ 24 w 198"/>
                <a:gd name="T39" fmla="*/ 186 h 218"/>
                <a:gd name="T40" fmla="*/ 6 w 198"/>
                <a:gd name="T41" fmla="*/ 150 h 218"/>
                <a:gd name="T42" fmla="*/ 0 w 198"/>
                <a:gd name="T43" fmla="*/ 110 h 218"/>
                <a:gd name="T44" fmla="*/ 0 w 198"/>
                <a:gd name="T45" fmla="*/ 96 h 218"/>
                <a:gd name="T46" fmla="*/ 6 w 198"/>
                <a:gd name="T47" fmla="*/ 70 h 218"/>
                <a:gd name="T48" fmla="*/ 12 w 198"/>
                <a:gd name="T49" fmla="*/ 56 h 218"/>
                <a:gd name="T50" fmla="*/ 26 w 198"/>
                <a:gd name="T51" fmla="*/ 34 h 218"/>
                <a:gd name="T52" fmla="*/ 48 w 198"/>
                <a:gd name="T53" fmla="*/ 16 h 218"/>
                <a:gd name="T54" fmla="*/ 58 w 198"/>
                <a:gd name="T55" fmla="*/ 8 h 218"/>
                <a:gd name="T56" fmla="*/ 86 w 198"/>
                <a:gd name="T57" fmla="*/ 0 h 218"/>
                <a:gd name="T58" fmla="*/ 100 w 198"/>
                <a:gd name="T59" fmla="*/ 0 h 218"/>
                <a:gd name="T60" fmla="*/ 96 w 198"/>
                <a:gd name="T61" fmla="*/ 16 h 218"/>
                <a:gd name="T62" fmla="*/ 70 w 198"/>
                <a:gd name="T63" fmla="*/ 24 h 218"/>
                <a:gd name="T64" fmla="*/ 54 w 198"/>
                <a:gd name="T65" fmla="*/ 46 h 218"/>
                <a:gd name="T66" fmla="*/ 48 w 198"/>
                <a:gd name="T67" fmla="*/ 60 h 218"/>
                <a:gd name="T68" fmla="*/ 40 w 198"/>
                <a:gd name="T69" fmla="*/ 92 h 218"/>
                <a:gd name="T70" fmla="*/ 40 w 198"/>
                <a:gd name="T71" fmla="*/ 112 h 218"/>
                <a:gd name="T72" fmla="*/ 46 w 198"/>
                <a:gd name="T73" fmla="*/ 148 h 218"/>
                <a:gd name="T74" fmla="*/ 58 w 198"/>
                <a:gd name="T75" fmla="*/ 176 h 218"/>
                <a:gd name="T76" fmla="*/ 68 w 198"/>
                <a:gd name="T77" fmla="*/ 188 h 218"/>
                <a:gd name="T78" fmla="*/ 90 w 198"/>
                <a:gd name="T79" fmla="*/ 200 h 218"/>
                <a:gd name="T80" fmla="*/ 102 w 198"/>
                <a:gd name="T81" fmla="*/ 200 h 218"/>
                <a:gd name="T82" fmla="*/ 126 w 198"/>
                <a:gd name="T83" fmla="*/ 192 h 218"/>
                <a:gd name="T84" fmla="*/ 144 w 198"/>
                <a:gd name="T85" fmla="*/ 172 h 218"/>
                <a:gd name="T86" fmla="*/ 150 w 198"/>
                <a:gd name="T87" fmla="*/ 158 h 218"/>
                <a:gd name="T88" fmla="*/ 158 w 198"/>
                <a:gd name="T89" fmla="*/ 126 h 218"/>
                <a:gd name="T90" fmla="*/ 158 w 198"/>
                <a:gd name="T91" fmla="*/ 106 h 218"/>
                <a:gd name="T92" fmla="*/ 148 w 198"/>
                <a:gd name="T93" fmla="*/ 60 h 218"/>
                <a:gd name="T94" fmla="*/ 140 w 198"/>
                <a:gd name="T95" fmla="*/ 42 h 218"/>
                <a:gd name="T96" fmla="*/ 128 w 198"/>
                <a:gd name="T97" fmla="*/ 28 h 218"/>
                <a:gd name="T98" fmla="*/ 114 w 198"/>
                <a:gd name="T99" fmla="*/ 20 h 218"/>
                <a:gd name="T100" fmla="*/ 96 w 198"/>
                <a:gd name="T101" fmla="*/ 16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98" h="218">
                  <a:moveTo>
                    <a:pt x="100" y="0"/>
                  </a:moveTo>
                  <a:lnTo>
                    <a:pt x="100" y="0"/>
                  </a:lnTo>
                  <a:lnTo>
                    <a:pt x="116" y="0"/>
                  </a:lnTo>
                  <a:lnTo>
                    <a:pt x="130" y="4"/>
                  </a:lnTo>
                  <a:lnTo>
                    <a:pt x="142" y="8"/>
                  </a:lnTo>
                  <a:lnTo>
                    <a:pt x="154" y="16"/>
                  </a:lnTo>
                  <a:lnTo>
                    <a:pt x="154" y="16"/>
                  </a:lnTo>
                  <a:lnTo>
                    <a:pt x="166" y="24"/>
                  </a:lnTo>
                  <a:lnTo>
                    <a:pt x="174" y="34"/>
                  </a:lnTo>
                  <a:lnTo>
                    <a:pt x="182" y="44"/>
                  </a:lnTo>
                  <a:lnTo>
                    <a:pt x="188" y="56"/>
                  </a:lnTo>
                  <a:lnTo>
                    <a:pt x="188" y="56"/>
                  </a:lnTo>
                  <a:lnTo>
                    <a:pt x="192" y="70"/>
                  </a:lnTo>
                  <a:lnTo>
                    <a:pt x="196" y="82"/>
                  </a:lnTo>
                  <a:lnTo>
                    <a:pt x="198" y="96"/>
                  </a:lnTo>
                  <a:lnTo>
                    <a:pt x="198" y="110"/>
                  </a:lnTo>
                  <a:lnTo>
                    <a:pt x="198" y="110"/>
                  </a:lnTo>
                  <a:lnTo>
                    <a:pt x="198" y="122"/>
                  </a:lnTo>
                  <a:lnTo>
                    <a:pt x="196" y="136"/>
                  </a:lnTo>
                  <a:lnTo>
                    <a:pt x="192" y="148"/>
                  </a:lnTo>
                  <a:lnTo>
                    <a:pt x="186" y="162"/>
                  </a:lnTo>
                  <a:lnTo>
                    <a:pt x="186" y="162"/>
                  </a:lnTo>
                  <a:lnTo>
                    <a:pt x="178" y="174"/>
                  </a:lnTo>
                  <a:lnTo>
                    <a:pt x="170" y="184"/>
                  </a:lnTo>
                  <a:lnTo>
                    <a:pt x="162" y="194"/>
                  </a:lnTo>
                  <a:lnTo>
                    <a:pt x="150" y="204"/>
                  </a:lnTo>
                  <a:lnTo>
                    <a:pt x="150" y="204"/>
                  </a:lnTo>
                  <a:lnTo>
                    <a:pt x="138" y="210"/>
                  </a:lnTo>
                  <a:lnTo>
                    <a:pt x="126" y="214"/>
                  </a:lnTo>
                  <a:lnTo>
                    <a:pt x="112" y="218"/>
                  </a:lnTo>
                  <a:lnTo>
                    <a:pt x="98" y="218"/>
                  </a:lnTo>
                  <a:lnTo>
                    <a:pt x="98" y="218"/>
                  </a:lnTo>
                  <a:lnTo>
                    <a:pt x="76" y="216"/>
                  </a:lnTo>
                  <a:lnTo>
                    <a:pt x="66" y="214"/>
                  </a:lnTo>
                  <a:lnTo>
                    <a:pt x="56" y="210"/>
                  </a:lnTo>
                  <a:lnTo>
                    <a:pt x="46" y="206"/>
                  </a:lnTo>
                  <a:lnTo>
                    <a:pt x="38" y="200"/>
                  </a:lnTo>
                  <a:lnTo>
                    <a:pt x="32" y="192"/>
                  </a:lnTo>
                  <a:lnTo>
                    <a:pt x="24" y="186"/>
                  </a:lnTo>
                  <a:lnTo>
                    <a:pt x="24" y="186"/>
                  </a:lnTo>
                  <a:lnTo>
                    <a:pt x="14" y="168"/>
                  </a:lnTo>
                  <a:lnTo>
                    <a:pt x="6" y="150"/>
                  </a:lnTo>
                  <a:lnTo>
                    <a:pt x="0" y="130"/>
                  </a:lnTo>
                  <a:lnTo>
                    <a:pt x="0" y="110"/>
                  </a:lnTo>
                  <a:lnTo>
                    <a:pt x="0" y="110"/>
                  </a:lnTo>
                  <a:lnTo>
                    <a:pt x="0" y="96"/>
                  </a:lnTo>
                  <a:lnTo>
                    <a:pt x="2" y="82"/>
                  </a:lnTo>
                  <a:lnTo>
                    <a:pt x="6" y="70"/>
                  </a:lnTo>
                  <a:lnTo>
                    <a:pt x="12" y="56"/>
                  </a:lnTo>
                  <a:lnTo>
                    <a:pt x="12" y="56"/>
                  </a:lnTo>
                  <a:lnTo>
                    <a:pt x="18" y="44"/>
                  </a:lnTo>
                  <a:lnTo>
                    <a:pt x="26" y="34"/>
                  </a:lnTo>
                  <a:lnTo>
                    <a:pt x="36" y="24"/>
                  </a:lnTo>
                  <a:lnTo>
                    <a:pt x="48" y="16"/>
                  </a:lnTo>
                  <a:lnTo>
                    <a:pt x="48" y="16"/>
                  </a:lnTo>
                  <a:lnTo>
                    <a:pt x="58" y="8"/>
                  </a:lnTo>
                  <a:lnTo>
                    <a:pt x="72" y="4"/>
                  </a:lnTo>
                  <a:lnTo>
                    <a:pt x="86" y="0"/>
                  </a:lnTo>
                  <a:lnTo>
                    <a:pt x="100" y="0"/>
                  </a:lnTo>
                  <a:lnTo>
                    <a:pt x="100" y="0"/>
                  </a:lnTo>
                  <a:close/>
                  <a:moveTo>
                    <a:pt x="96" y="16"/>
                  </a:moveTo>
                  <a:lnTo>
                    <a:pt x="96" y="16"/>
                  </a:lnTo>
                  <a:lnTo>
                    <a:pt x="82" y="18"/>
                  </a:lnTo>
                  <a:lnTo>
                    <a:pt x="70" y="24"/>
                  </a:lnTo>
                  <a:lnTo>
                    <a:pt x="62" y="34"/>
                  </a:lnTo>
                  <a:lnTo>
                    <a:pt x="54" y="46"/>
                  </a:lnTo>
                  <a:lnTo>
                    <a:pt x="54" y="46"/>
                  </a:lnTo>
                  <a:lnTo>
                    <a:pt x="48" y="60"/>
                  </a:lnTo>
                  <a:lnTo>
                    <a:pt x="44" y="76"/>
                  </a:lnTo>
                  <a:lnTo>
                    <a:pt x="40" y="92"/>
                  </a:lnTo>
                  <a:lnTo>
                    <a:pt x="40" y="112"/>
                  </a:lnTo>
                  <a:lnTo>
                    <a:pt x="40" y="112"/>
                  </a:lnTo>
                  <a:lnTo>
                    <a:pt x="42" y="130"/>
                  </a:lnTo>
                  <a:lnTo>
                    <a:pt x="46" y="148"/>
                  </a:lnTo>
                  <a:lnTo>
                    <a:pt x="52" y="162"/>
                  </a:lnTo>
                  <a:lnTo>
                    <a:pt x="58" y="176"/>
                  </a:lnTo>
                  <a:lnTo>
                    <a:pt x="58" y="176"/>
                  </a:lnTo>
                  <a:lnTo>
                    <a:pt x="68" y="188"/>
                  </a:lnTo>
                  <a:lnTo>
                    <a:pt x="78" y="196"/>
                  </a:lnTo>
                  <a:lnTo>
                    <a:pt x="90" y="200"/>
                  </a:lnTo>
                  <a:lnTo>
                    <a:pt x="102" y="200"/>
                  </a:lnTo>
                  <a:lnTo>
                    <a:pt x="102" y="200"/>
                  </a:lnTo>
                  <a:lnTo>
                    <a:pt x="116" y="198"/>
                  </a:lnTo>
                  <a:lnTo>
                    <a:pt x="126" y="192"/>
                  </a:lnTo>
                  <a:lnTo>
                    <a:pt x="136" y="184"/>
                  </a:lnTo>
                  <a:lnTo>
                    <a:pt x="144" y="172"/>
                  </a:lnTo>
                  <a:lnTo>
                    <a:pt x="144" y="172"/>
                  </a:lnTo>
                  <a:lnTo>
                    <a:pt x="150" y="158"/>
                  </a:lnTo>
                  <a:lnTo>
                    <a:pt x="154" y="142"/>
                  </a:lnTo>
                  <a:lnTo>
                    <a:pt x="158" y="126"/>
                  </a:lnTo>
                  <a:lnTo>
                    <a:pt x="158" y="106"/>
                  </a:lnTo>
                  <a:lnTo>
                    <a:pt x="158" y="106"/>
                  </a:lnTo>
                  <a:lnTo>
                    <a:pt x="154" y="82"/>
                  </a:lnTo>
                  <a:lnTo>
                    <a:pt x="148" y="60"/>
                  </a:lnTo>
                  <a:lnTo>
                    <a:pt x="148" y="60"/>
                  </a:lnTo>
                  <a:lnTo>
                    <a:pt x="140" y="42"/>
                  </a:lnTo>
                  <a:lnTo>
                    <a:pt x="128" y="28"/>
                  </a:lnTo>
                  <a:lnTo>
                    <a:pt x="128" y="28"/>
                  </a:lnTo>
                  <a:lnTo>
                    <a:pt x="122" y="22"/>
                  </a:lnTo>
                  <a:lnTo>
                    <a:pt x="114" y="20"/>
                  </a:lnTo>
                  <a:lnTo>
                    <a:pt x="106" y="16"/>
                  </a:lnTo>
                  <a:lnTo>
                    <a:pt x="96" y="16"/>
                  </a:lnTo>
                  <a:lnTo>
                    <a:pt x="96"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solidFill>
                  <a:srgbClr val="005C84"/>
                </a:solidFill>
              </a:endParaRPr>
            </a:p>
          </p:txBody>
        </p:sp>
        <p:sp>
          <p:nvSpPr>
            <p:cNvPr id="257" name="Freeform 85"/>
            <p:cNvSpPr>
              <a:spLocks/>
            </p:cNvSpPr>
            <p:nvPr/>
          </p:nvSpPr>
          <p:spPr bwMode="auto">
            <a:xfrm>
              <a:off x="1007" y="1550"/>
              <a:ext cx="128" cy="254"/>
            </a:xfrm>
            <a:custGeom>
              <a:avLst/>
              <a:gdLst>
                <a:gd name="T0" fmla="*/ 60 w 128"/>
                <a:gd name="T1" fmla="*/ 0 h 254"/>
                <a:gd name="T2" fmla="*/ 60 w 128"/>
                <a:gd name="T3" fmla="*/ 42 h 254"/>
                <a:gd name="T4" fmla="*/ 122 w 128"/>
                <a:gd name="T5" fmla="*/ 42 h 254"/>
                <a:gd name="T6" fmla="*/ 106 w 128"/>
                <a:gd name="T7" fmla="*/ 60 h 254"/>
                <a:gd name="T8" fmla="*/ 58 w 128"/>
                <a:gd name="T9" fmla="*/ 60 h 254"/>
                <a:gd name="T10" fmla="*/ 58 w 128"/>
                <a:gd name="T11" fmla="*/ 188 h 254"/>
                <a:gd name="T12" fmla="*/ 58 w 128"/>
                <a:gd name="T13" fmla="*/ 188 h 254"/>
                <a:gd name="T14" fmla="*/ 58 w 128"/>
                <a:gd name="T15" fmla="*/ 200 h 254"/>
                <a:gd name="T16" fmla="*/ 60 w 128"/>
                <a:gd name="T17" fmla="*/ 208 h 254"/>
                <a:gd name="T18" fmla="*/ 64 w 128"/>
                <a:gd name="T19" fmla="*/ 216 h 254"/>
                <a:gd name="T20" fmla="*/ 68 w 128"/>
                <a:gd name="T21" fmla="*/ 224 h 254"/>
                <a:gd name="T22" fmla="*/ 74 w 128"/>
                <a:gd name="T23" fmla="*/ 228 h 254"/>
                <a:gd name="T24" fmla="*/ 82 w 128"/>
                <a:gd name="T25" fmla="*/ 232 h 254"/>
                <a:gd name="T26" fmla="*/ 90 w 128"/>
                <a:gd name="T27" fmla="*/ 234 h 254"/>
                <a:gd name="T28" fmla="*/ 100 w 128"/>
                <a:gd name="T29" fmla="*/ 236 h 254"/>
                <a:gd name="T30" fmla="*/ 100 w 128"/>
                <a:gd name="T31" fmla="*/ 236 h 254"/>
                <a:gd name="T32" fmla="*/ 110 w 128"/>
                <a:gd name="T33" fmla="*/ 234 h 254"/>
                <a:gd name="T34" fmla="*/ 116 w 128"/>
                <a:gd name="T35" fmla="*/ 232 h 254"/>
                <a:gd name="T36" fmla="*/ 116 w 128"/>
                <a:gd name="T37" fmla="*/ 232 h 254"/>
                <a:gd name="T38" fmla="*/ 128 w 128"/>
                <a:gd name="T39" fmla="*/ 224 h 254"/>
                <a:gd name="T40" fmla="*/ 128 w 128"/>
                <a:gd name="T41" fmla="*/ 224 h 254"/>
                <a:gd name="T42" fmla="*/ 128 w 128"/>
                <a:gd name="T43" fmla="*/ 228 h 254"/>
                <a:gd name="T44" fmla="*/ 126 w 128"/>
                <a:gd name="T45" fmla="*/ 234 h 254"/>
                <a:gd name="T46" fmla="*/ 114 w 128"/>
                <a:gd name="T47" fmla="*/ 244 h 254"/>
                <a:gd name="T48" fmla="*/ 114 w 128"/>
                <a:gd name="T49" fmla="*/ 244 h 254"/>
                <a:gd name="T50" fmla="*/ 108 w 128"/>
                <a:gd name="T51" fmla="*/ 248 h 254"/>
                <a:gd name="T52" fmla="*/ 100 w 128"/>
                <a:gd name="T53" fmla="*/ 252 h 254"/>
                <a:gd name="T54" fmla="*/ 92 w 128"/>
                <a:gd name="T55" fmla="*/ 254 h 254"/>
                <a:gd name="T56" fmla="*/ 82 w 128"/>
                <a:gd name="T57" fmla="*/ 254 h 254"/>
                <a:gd name="T58" fmla="*/ 82 w 128"/>
                <a:gd name="T59" fmla="*/ 254 h 254"/>
                <a:gd name="T60" fmla="*/ 70 w 128"/>
                <a:gd name="T61" fmla="*/ 254 h 254"/>
                <a:gd name="T62" fmla="*/ 58 w 128"/>
                <a:gd name="T63" fmla="*/ 250 h 254"/>
                <a:gd name="T64" fmla="*/ 46 w 128"/>
                <a:gd name="T65" fmla="*/ 244 h 254"/>
                <a:gd name="T66" fmla="*/ 38 w 128"/>
                <a:gd name="T67" fmla="*/ 236 h 254"/>
                <a:gd name="T68" fmla="*/ 38 w 128"/>
                <a:gd name="T69" fmla="*/ 236 h 254"/>
                <a:gd name="T70" fmla="*/ 30 w 128"/>
                <a:gd name="T71" fmla="*/ 228 h 254"/>
                <a:gd name="T72" fmla="*/ 24 w 128"/>
                <a:gd name="T73" fmla="*/ 216 h 254"/>
                <a:gd name="T74" fmla="*/ 20 w 128"/>
                <a:gd name="T75" fmla="*/ 204 h 254"/>
                <a:gd name="T76" fmla="*/ 20 w 128"/>
                <a:gd name="T77" fmla="*/ 188 h 254"/>
                <a:gd name="T78" fmla="*/ 20 w 128"/>
                <a:gd name="T79" fmla="*/ 60 h 254"/>
                <a:gd name="T80" fmla="*/ 0 w 128"/>
                <a:gd name="T81" fmla="*/ 60 h 254"/>
                <a:gd name="T82" fmla="*/ 60 w 128"/>
                <a:gd name="T83" fmla="*/ 0 h 254"/>
                <a:gd name="T84" fmla="*/ 60 w 128"/>
                <a:gd name="T85" fmla="*/ 0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8" h="254">
                  <a:moveTo>
                    <a:pt x="60" y="0"/>
                  </a:moveTo>
                  <a:lnTo>
                    <a:pt x="60" y="42"/>
                  </a:lnTo>
                  <a:lnTo>
                    <a:pt x="122" y="42"/>
                  </a:lnTo>
                  <a:lnTo>
                    <a:pt x="106" y="60"/>
                  </a:lnTo>
                  <a:lnTo>
                    <a:pt x="58" y="60"/>
                  </a:lnTo>
                  <a:lnTo>
                    <a:pt x="58" y="188"/>
                  </a:lnTo>
                  <a:lnTo>
                    <a:pt x="58" y="188"/>
                  </a:lnTo>
                  <a:lnTo>
                    <a:pt x="58" y="200"/>
                  </a:lnTo>
                  <a:lnTo>
                    <a:pt x="60" y="208"/>
                  </a:lnTo>
                  <a:lnTo>
                    <a:pt x="64" y="216"/>
                  </a:lnTo>
                  <a:lnTo>
                    <a:pt x="68" y="224"/>
                  </a:lnTo>
                  <a:lnTo>
                    <a:pt x="74" y="228"/>
                  </a:lnTo>
                  <a:lnTo>
                    <a:pt x="82" y="232"/>
                  </a:lnTo>
                  <a:lnTo>
                    <a:pt x="90" y="234"/>
                  </a:lnTo>
                  <a:lnTo>
                    <a:pt x="100" y="236"/>
                  </a:lnTo>
                  <a:lnTo>
                    <a:pt x="100" y="236"/>
                  </a:lnTo>
                  <a:lnTo>
                    <a:pt x="110" y="234"/>
                  </a:lnTo>
                  <a:lnTo>
                    <a:pt x="116" y="232"/>
                  </a:lnTo>
                  <a:lnTo>
                    <a:pt x="116" y="232"/>
                  </a:lnTo>
                  <a:lnTo>
                    <a:pt x="128" y="224"/>
                  </a:lnTo>
                  <a:lnTo>
                    <a:pt x="128" y="224"/>
                  </a:lnTo>
                  <a:lnTo>
                    <a:pt x="128" y="228"/>
                  </a:lnTo>
                  <a:lnTo>
                    <a:pt x="126" y="234"/>
                  </a:lnTo>
                  <a:lnTo>
                    <a:pt x="114" y="244"/>
                  </a:lnTo>
                  <a:lnTo>
                    <a:pt x="114" y="244"/>
                  </a:lnTo>
                  <a:lnTo>
                    <a:pt x="108" y="248"/>
                  </a:lnTo>
                  <a:lnTo>
                    <a:pt x="100" y="252"/>
                  </a:lnTo>
                  <a:lnTo>
                    <a:pt x="92" y="254"/>
                  </a:lnTo>
                  <a:lnTo>
                    <a:pt x="82" y="254"/>
                  </a:lnTo>
                  <a:lnTo>
                    <a:pt x="82" y="254"/>
                  </a:lnTo>
                  <a:lnTo>
                    <a:pt x="70" y="254"/>
                  </a:lnTo>
                  <a:lnTo>
                    <a:pt x="58" y="250"/>
                  </a:lnTo>
                  <a:lnTo>
                    <a:pt x="46" y="244"/>
                  </a:lnTo>
                  <a:lnTo>
                    <a:pt x="38" y="236"/>
                  </a:lnTo>
                  <a:lnTo>
                    <a:pt x="38" y="236"/>
                  </a:lnTo>
                  <a:lnTo>
                    <a:pt x="30" y="228"/>
                  </a:lnTo>
                  <a:lnTo>
                    <a:pt x="24" y="216"/>
                  </a:lnTo>
                  <a:lnTo>
                    <a:pt x="20" y="204"/>
                  </a:lnTo>
                  <a:lnTo>
                    <a:pt x="20" y="188"/>
                  </a:lnTo>
                  <a:lnTo>
                    <a:pt x="20" y="60"/>
                  </a:lnTo>
                  <a:lnTo>
                    <a:pt x="0" y="60"/>
                  </a:lnTo>
                  <a:lnTo>
                    <a:pt x="60" y="0"/>
                  </a:lnTo>
                  <a:lnTo>
                    <a:pt x="6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solidFill>
                  <a:srgbClr val="005C84"/>
                </a:solidFill>
              </a:endParaRPr>
            </a:p>
          </p:txBody>
        </p:sp>
        <p:sp>
          <p:nvSpPr>
            <p:cNvPr id="258" name="Freeform 86"/>
            <p:cNvSpPr>
              <a:spLocks/>
            </p:cNvSpPr>
            <p:nvPr/>
          </p:nvSpPr>
          <p:spPr bwMode="auto">
            <a:xfrm>
              <a:off x="1149" y="1488"/>
              <a:ext cx="204" cy="312"/>
            </a:xfrm>
            <a:custGeom>
              <a:avLst/>
              <a:gdLst>
                <a:gd name="T0" fmla="*/ 124 w 204"/>
                <a:gd name="T1" fmla="*/ 98 h 312"/>
                <a:gd name="T2" fmla="*/ 150 w 204"/>
                <a:gd name="T3" fmla="*/ 102 h 312"/>
                <a:gd name="T4" fmla="*/ 172 w 204"/>
                <a:gd name="T5" fmla="*/ 114 h 312"/>
                <a:gd name="T6" fmla="*/ 180 w 204"/>
                <a:gd name="T7" fmla="*/ 124 h 312"/>
                <a:gd name="T8" fmla="*/ 190 w 204"/>
                <a:gd name="T9" fmla="*/ 146 h 312"/>
                <a:gd name="T10" fmla="*/ 192 w 204"/>
                <a:gd name="T11" fmla="*/ 296 h 312"/>
                <a:gd name="T12" fmla="*/ 192 w 204"/>
                <a:gd name="T13" fmla="*/ 302 h 312"/>
                <a:gd name="T14" fmla="*/ 194 w 204"/>
                <a:gd name="T15" fmla="*/ 306 h 312"/>
                <a:gd name="T16" fmla="*/ 140 w 204"/>
                <a:gd name="T17" fmla="*/ 312 h 312"/>
                <a:gd name="T18" fmla="*/ 146 w 204"/>
                <a:gd name="T19" fmla="*/ 308 h 312"/>
                <a:gd name="T20" fmla="*/ 152 w 204"/>
                <a:gd name="T21" fmla="*/ 300 h 312"/>
                <a:gd name="T22" fmla="*/ 152 w 204"/>
                <a:gd name="T23" fmla="*/ 176 h 312"/>
                <a:gd name="T24" fmla="*/ 152 w 204"/>
                <a:gd name="T25" fmla="*/ 164 h 312"/>
                <a:gd name="T26" fmla="*/ 146 w 204"/>
                <a:gd name="T27" fmla="*/ 146 h 312"/>
                <a:gd name="T28" fmla="*/ 142 w 204"/>
                <a:gd name="T29" fmla="*/ 138 h 312"/>
                <a:gd name="T30" fmla="*/ 126 w 204"/>
                <a:gd name="T31" fmla="*/ 128 h 312"/>
                <a:gd name="T32" fmla="*/ 104 w 204"/>
                <a:gd name="T33" fmla="*/ 124 h 312"/>
                <a:gd name="T34" fmla="*/ 90 w 204"/>
                <a:gd name="T35" fmla="*/ 126 h 312"/>
                <a:gd name="T36" fmla="*/ 76 w 204"/>
                <a:gd name="T37" fmla="*/ 132 h 312"/>
                <a:gd name="T38" fmla="*/ 54 w 204"/>
                <a:gd name="T39" fmla="*/ 148 h 312"/>
                <a:gd name="T40" fmla="*/ 54 w 204"/>
                <a:gd name="T41" fmla="*/ 296 h 312"/>
                <a:gd name="T42" fmla="*/ 58 w 204"/>
                <a:gd name="T43" fmla="*/ 304 h 312"/>
                <a:gd name="T44" fmla="*/ 62 w 204"/>
                <a:gd name="T45" fmla="*/ 308 h 312"/>
                <a:gd name="T46" fmla="*/ 4 w 204"/>
                <a:gd name="T47" fmla="*/ 312 h 312"/>
                <a:gd name="T48" fmla="*/ 8 w 204"/>
                <a:gd name="T49" fmla="*/ 308 h 312"/>
                <a:gd name="T50" fmla="*/ 14 w 204"/>
                <a:gd name="T51" fmla="*/ 300 h 312"/>
                <a:gd name="T52" fmla="*/ 14 w 204"/>
                <a:gd name="T53" fmla="*/ 28 h 312"/>
                <a:gd name="T54" fmla="*/ 14 w 204"/>
                <a:gd name="T55" fmla="*/ 22 h 312"/>
                <a:gd name="T56" fmla="*/ 12 w 204"/>
                <a:gd name="T57" fmla="*/ 16 h 312"/>
                <a:gd name="T58" fmla="*/ 54 w 204"/>
                <a:gd name="T59" fmla="*/ 0 h 312"/>
                <a:gd name="T60" fmla="*/ 54 w 204"/>
                <a:gd name="T61" fmla="*/ 130 h 312"/>
                <a:gd name="T62" fmla="*/ 90 w 204"/>
                <a:gd name="T63" fmla="*/ 106 h 312"/>
                <a:gd name="T64" fmla="*/ 124 w 204"/>
                <a:gd name="T65" fmla="*/ 98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4" h="312">
                  <a:moveTo>
                    <a:pt x="124" y="98"/>
                  </a:moveTo>
                  <a:lnTo>
                    <a:pt x="124" y="98"/>
                  </a:lnTo>
                  <a:lnTo>
                    <a:pt x="136" y="98"/>
                  </a:lnTo>
                  <a:lnTo>
                    <a:pt x="150" y="102"/>
                  </a:lnTo>
                  <a:lnTo>
                    <a:pt x="162" y="108"/>
                  </a:lnTo>
                  <a:lnTo>
                    <a:pt x="172" y="114"/>
                  </a:lnTo>
                  <a:lnTo>
                    <a:pt x="172" y="114"/>
                  </a:lnTo>
                  <a:lnTo>
                    <a:pt x="180" y="124"/>
                  </a:lnTo>
                  <a:lnTo>
                    <a:pt x="186" y="134"/>
                  </a:lnTo>
                  <a:lnTo>
                    <a:pt x="190" y="146"/>
                  </a:lnTo>
                  <a:lnTo>
                    <a:pt x="192" y="160"/>
                  </a:lnTo>
                  <a:lnTo>
                    <a:pt x="192" y="296"/>
                  </a:lnTo>
                  <a:lnTo>
                    <a:pt x="192" y="296"/>
                  </a:lnTo>
                  <a:lnTo>
                    <a:pt x="192" y="302"/>
                  </a:lnTo>
                  <a:lnTo>
                    <a:pt x="194" y="306"/>
                  </a:lnTo>
                  <a:lnTo>
                    <a:pt x="194" y="306"/>
                  </a:lnTo>
                  <a:lnTo>
                    <a:pt x="204" y="312"/>
                  </a:lnTo>
                  <a:lnTo>
                    <a:pt x="140" y="312"/>
                  </a:lnTo>
                  <a:lnTo>
                    <a:pt x="140" y="312"/>
                  </a:lnTo>
                  <a:lnTo>
                    <a:pt x="146" y="308"/>
                  </a:lnTo>
                  <a:lnTo>
                    <a:pt x="150" y="304"/>
                  </a:lnTo>
                  <a:lnTo>
                    <a:pt x="152" y="300"/>
                  </a:lnTo>
                  <a:lnTo>
                    <a:pt x="152" y="296"/>
                  </a:lnTo>
                  <a:lnTo>
                    <a:pt x="152" y="176"/>
                  </a:lnTo>
                  <a:lnTo>
                    <a:pt x="152" y="176"/>
                  </a:lnTo>
                  <a:lnTo>
                    <a:pt x="152" y="164"/>
                  </a:lnTo>
                  <a:lnTo>
                    <a:pt x="150" y="154"/>
                  </a:lnTo>
                  <a:lnTo>
                    <a:pt x="146" y="146"/>
                  </a:lnTo>
                  <a:lnTo>
                    <a:pt x="142" y="138"/>
                  </a:lnTo>
                  <a:lnTo>
                    <a:pt x="142" y="138"/>
                  </a:lnTo>
                  <a:lnTo>
                    <a:pt x="134" y="132"/>
                  </a:lnTo>
                  <a:lnTo>
                    <a:pt x="126" y="128"/>
                  </a:lnTo>
                  <a:lnTo>
                    <a:pt x="116" y="126"/>
                  </a:lnTo>
                  <a:lnTo>
                    <a:pt x="104" y="124"/>
                  </a:lnTo>
                  <a:lnTo>
                    <a:pt x="104" y="124"/>
                  </a:lnTo>
                  <a:lnTo>
                    <a:pt x="90" y="126"/>
                  </a:lnTo>
                  <a:lnTo>
                    <a:pt x="76" y="132"/>
                  </a:lnTo>
                  <a:lnTo>
                    <a:pt x="76" y="132"/>
                  </a:lnTo>
                  <a:lnTo>
                    <a:pt x="64" y="138"/>
                  </a:lnTo>
                  <a:lnTo>
                    <a:pt x="54" y="148"/>
                  </a:lnTo>
                  <a:lnTo>
                    <a:pt x="54" y="296"/>
                  </a:lnTo>
                  <a:lnTo>
                    <a:pt x="54" y="296"/>
                  </a:lnTo>
                  <a:lnTo>
                    <a:pt x="56" y="300"/>
                  </a:lnTo>
                  <a:lnTo>
                    <a:pt x="58" y="304"/>
                  </a:lnTo>
                  <a:lnTo>
                    <a:pt x="58" y="304"/>
                  </a:lnTo>
                  <a:lnTo>
                    <a:pt x="62" y="308"/>
                  </a:lnTo>
                  <a:lnTo>
                    <a:pt x="68" y="312"/>
                  </a:lnTo>
                  <a:lnTo>
                    <a:pt x="4" y="312"/>
                  </a:lnTo>
                  <a:lnTo>
                    <a:pt x="4" y="312"/>
                  </a:lnTo>
                  <a:lnTo>
                    <a:pt x="8" y="308"/>
                  </a:lnTo>
                  <a:lnTo>
                    <a:pt x="12" y="304"/>
                  </a:lnTo>
                  <a:lnTo>
                    <a:pt x="14" y="300"/>
                  </a:lnTo>
                  <a:lnTo>
                    <a:pt x="14" y="296"/>
                  </a:lnTo>
                  <a:lnTo>
                    <a:pt x="14" y="28"/>
                  </a:lnTo>
                  <a:lnTo>
                    <a:pt x="14" y="28"/>
                  </a:lnTo>
                  <a:lnTo>
                    <a:pt x="14" y="22"/>
                  </a:lnTo>
                  <a:lnTo>
                    <a:pt x="12" y="16"/>
                  </a:lnTo>
                  <a:lnTo>
                    <a:pt x="12" y="16"/>
                  </a:lnTo>
                  <a:lnTo>
                    <a:pt x="0" y="10"/>
                  </a:lnTo>
                  <a:lnTo>
                    <a:pt x="54" y="0"/>
                  </a:lnTo>
                  <a:lnTo>
                    <a:pt x="54" y="130"/>
                  </a:lnTo>
                  <a:lnTo>
                    <a:pt x="54" y="130"/>
                  </a:lnTo>
                  <a:lnTo>
                    <a:pt x="72" y="116"/>
                  </a:lnTo>
                  <a:lnTo>
                    <a:pt x="90" y="106"/>
                  </a:lnTo>
                  <a:lnTo>
                    <a:pt x="108" y="100"/>
                  </a:lnTo>
                  <a:lnTo>
                    <a:pt x="124" y="98"/>
                  </a:lnTo>
                  <a:lnTo>
                    <a:pt x="124" y="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solidFill>
                  <a:srgbClr val="005C84"/>
                </a:solidFill>
              </a:endParaRPr>
            </a:p>
          </p:txBody>
        </p:sp>
        <p:sp>
          <p:nvSpPr>
            <p:cNvPr id="259" name="Freeform 87"/>
            <p:cNvSpPr>
              <a:spLocks/>
            </p:cNvSpPr>
            <p:nvPr/>
          </p:nvSpPr>
          <p:spPr bwMode="auto">
            <a:xfrm>
              <a:off x="1557" y="1586"/>
              <a:ext cx="334" cy="214"/>
            </a:xfrm>
            <a:custGeom>
              <a:avLst/>
              <a:gdLst>
                <a:gd name="T0" fmla="*/ 256 w 334"/>
                <a:gd name="T1" fmla="*/ 0 h 214"/>
                <a:gd name="T2" fmla="*/ 280 w 334"/>
                <a:gd name="T3" fmla="*/ 4 h 214"/>
                <a:gd name="T4" fmla="*/ 302 w 334"/>
                <a:gd name="T5" fmla="*/ 16 h 214"/>
                <a:gd name="T6" fmla="*/ 312 w 334"/>
                <a:gd name="T7" fmla="*/ 26 h 214"/>
                <a:gd name="T8" fmla="*/ 322 w 334"/>
                <a:gd name="T9" fmla="*/ 48 h 214"/>
                <a:gd name="T10" fmla="*/ 322 w 334"/>
                <a:gd name="T11" fmla="*/ 198 h 214"/>
                <a:gd name="T12" fmla="*/ 324 w 334"/>
                <a:gd name="T13" fmla="*/ 202 h 214"/>
                <a:gd name="T14" fmla="*/ 326 w 334"/>
                <a:gd name="T15" fmla="*/ 206 h 214"/>
                <a:gd name="T16" fmla="*/ 272 w 334"/>
                <a:gd name="T17" fmla="*/ 214 h 214"/>
                <a:gd name="T18" fmla="*/ 276 w 334"/>
                <a:gd name="T19" fmla="*/ 210 h 214"/>
                <a:gd name="T20" fmla="*/ 284 w 334"/>
                <a:gd name="T21" fmla="*/ 202 h 214"/>
                <a:gd name="T22" fmla="*/ 284 w 334"/>
                <a:gd name="T23" fmla="*/ 76 h 214"/>
                <a:gd name="T24" fmla="*/ 284 w 334"/>
                <a:gd name="T25" fmla="*/ 64 h 214"/>
                <a:gd name="T26" fmla="*/ 278 w 334"/>
                <a:gd name="T27" fmla="*/ 46 h 214"/>
                <a:gd name="T28" fmla="*/ 272 w 334"/>
                <a:gd name="T29" fmla="*/ 40 h 214"/>
                <a:gd name="T30" fmla="*/ 258 w 334"/>
                <a:gd name="T31" fmla="*/ 30 h 214"/>
                <a:gd name="T32" fmla="*/ 236 w 334"/>
                <a:gd name="T33" fmla="*/ 26 h 214"/>
                <a:gd name="T34" fmla="*/ 222 w 334"/>
                <a:gd name="T35" fmla="*/ 28 h 214"/>
                <a:gd name="T36" fmla="*/ 198 w 334"/>
                <a:gd name="T37" fmla="*/ 42 h 214"/>
                <a:gd name="T38" fmla="*/ 188 w 334"/>
                <a:gd name="T39" fmla="*/ 54 h 214"/>
                <a:gd name="T40" fmla="*/ 188 w 334"/>
                <a:gd name="T41" fmla="*/ 198 h 214"/>
                <a:gd name="T42" fmla="*/ 190 w 334"/>
                <a:gd name="T43" fmla="*/ 202 h 214"/>
                <a:gd name="T44" fmla="*/ 192 w 334"/>
                <a:gd name="T45" fmla="*/ 206 h 214"/>
                <a:gd name="T46" fmla="*/ 136 w 334"/>
                <a:gd name="T47" fmla="*/ 214 h 214"/>
                <a:gd name="T48" fmla="*/ 142 w 334"/>
                <a:gd name="T49" fmla="*/ 210 h 214"/>
                <a:gd name="T50" fmla="*/ 148 w 334"/>
                <a:gd name="T51" fmla="*/ 202 h 214"/>
                <a:gd name="T52" fmla="*/ 148 w 334"/>
                <a:gd name="T53" fmla="*/ 74 h 214"/>
                <a:gd name="T54" fmla="*/ 148 w 334"/>
                <a:gd name="T55" fmla="*/ 62 h 214"/>
                <a:gd name="T56" fmla="*/ 142 w 334"/>
                <a:gd name="T57" fmla="*/ 44 h 214"/>
                <a:gd name="T58" fmla="*/ 130 w 334"/>
                <a:gd name="T59" fmla="*/ 32 h 214"/>
                <a:gd name="T60" fmla="*/ 112 w 334"/>
                <a:gd name="T61" fmla="*/ 26 h 214"/>
                <a:gd name="T62" fmla="*/ 102 w 334"/>
                <a:gd name="T63" fmla="*/ 26 h 214"/>
                <a:gd name="T64" fmla="*/ 76 w 334"/>
                <a:gd name="T65" fmla="*/ 32 h 214"/>
                <a:gd name="T66" fmla="*/ 56 w 334"/>
                <a:gd name="T67" fmla="*/ 48 h 214"/>
                <a:gd name="T68" fmla="*/ 56 w 334"/>
                <a:gd name="T69" fmla="*/ 198 h 214"/>
                <a:gd name="T70" fmla="*/ 58 w 334"/>
                <a:gd name="T71" fmla="*/ 206 h 214"/>
                <a:gd name="T72" fmla="*/ 68 w 334"/>
                <a:gd name="T73" fmla="*/ 214 h 214"/>
                <a:gd name="T74" fmla="*/ 4 w 334"/>
                <a:gd name="T75" fmla="*/ 214 h 214"/>
                <a:gd name="T76" fmla="*/ 14 w 334"/>
                <a:gd name="T77" fmla="*/ 206 h 214"/>
                <a:gd name="T78" fmla="*/ 16 w 334"/>
                <a:gd name="T79" fmla="*/ 198 h 214"/>
                <a:gd name="T80" fmla="*/ 16 w 334"/>
                <a:gd name="T81" fmla="*/ 28 h 214"/>
                <a:gd name="T82" fmla="*/ 12 w 334"/>
                <a:gd name="T83" fmla="*/ 16 h 214"/>
                <a:gd name="T84" fmla="*/ 6 w 334"/>
                <a:gd name="T85" fmla="*/ 12 h 214"/>
                <a:gd name="T86" fmla="*/ 56 w 334"/>
                <a:gd name="T87" fmla="*/ 0 h 214"/>
                <a:gd name="T88" fmla="*/ 56 w 334"/>
                <a:gd name="T89" fmla="*/ 30 h 214"/>
                <a:gd name="T90" fmla="*/ 86 w 334"/>
                <a:gd name="T91" fmla="*/ 10 h 214"/>
                <a:gd name="T92" fmla="*/ 94 w 334"/>
                <a:gd name="T93" fmla="*/ 6 h 214"/>
                <a:gd name="T94" fmla="*/ 112 w 334"/>
                <a:gd name="T95" fmla="*/ 0 h 214"/>
                <a:gd name="T96" fmla="*/ 122 w 334"/>
                <a:gd name="T97" fmla="*/ 0 h 214"/>
                <a:gd name="T98" fmla="*/ 142 w 334"/>
                <a:gd name="T99" fmla="*/ 2 h 214"/>
                <a:gd name="T100" fmla="*/ 160 w 334"/>
                <a:gd name="T101" fmla="*/ 10 h 214"/>
                <a:gd name="T102" fmla="*/ 168 w 334"/>
                <a:gd name="T103" fmla="*/ 16 h 214"/>
                <a:gd name="T104" fmla="*/ 180 w 334"/>
                <a:gd name="T105" fmla="*/ 30 h 214"/>
                <a:gd name="T106" fmla="*/ 184 w 334"/>
                <a:gd name="T107" fmla="*/ 40 h 214"/>
                <a:gd name="T108" fmla="*/ 216 w 334"/>
                <a:gd name="T109" fmla="*/ 12 h 214"/>
                <a:gd name="T110" fmla="*/ 226 w 334"/>
                <a:gd name="T111" fmla="*/ 6 h 214"/>
                <a:gd name="T112" fmla="*/ 246 w 334"/>
                <a:gd name="T113" fmla="*/ 0 h 214"/>
                <a:gd name="T114" fmla="*/ 256 w 334"/>
                <a:gd name="T115" fmla="*/ 0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34" h="214">
                  <a:moveTo>
                    <a:pt x="256" y="0"/>
                  </a:moveTo>
                  <a:lnTo>
                    <a:pt x="256" y="0"/>
                  </a:lnTo>
                  <a:lnTo>
                    <a:pt x="268" y="0"/>
                  </a:lnTo>
                  <a:lnTo>
                    <a:pt x="280" y="4"/>
                  </a:lnTo>
                  <a:lnTo>
                    <a:pt x="292" y="10"/>
                  </a:lnTo>
                  <a:lnTo>
                    <a:pt x="302" y="16"/>
                  </a:lnTo>
                  <a:lnTo>
                    <a:pt x="302" y="16"/>
                  </a:lnTo>
                  <a:lnTo>
                    <a:pt x="312" y="26"/>
                  </a:lnTo>
                  <a:lnTo>
                    <a:pt x="318" y="36"/>
                  </a:lnTo>
                  <a:lnTo>
                    <a:pt x="322" y="48"/>
                  </a:lnTo>
                  <a:lnTo>
                    <a:pt x="322" y="62"/>
                  </a:lnTo>
                  <a:lnTo>
                    <a:pt x="322" y="198"/>
                  </a:lnTo>
                  <a:lnTo>
                    <a:pt x="322" y="198"/>
                  </a:lnTo>
                  <a:lnTo>
                    <a:pt x="324" y="202"/>
                  </a:lnTo>
                  <a:lnTo>
                    <a:pt x="326" y="206"/>
                  </a:lnTo>
                  <a:lnTo>
                    <a:pt x="326" y="206"/>
                  </a:lnTo>
                  <a:lnTo>
                    <a:pt x="334" y="214"/>
                  </a:lnTo>
                  <a:lnTo>
                    <a:pt x="272" y="214"/>
                  </a:lnTo>
                  <a:lnTo>
                    <a:pt x="272" y="214"/>
                  </a:lnTo>
                  <a:lnTo>
                    <a:pt x="276" y="210"/>
                  </a:lnTo>
                  <a:lnTo>
                    <a:pt x="280" y="206"/>
                  </a:lnTo>
                  <a:lnTo>
                    <a:pt x="284" y="202"/>
                  </a:lnTo>
                  <a:lnTo>
                    <a:pt x="284" y="198"/>
                  </a:lnTo>
                  <a:lnTo>
                    <a:pt x="284" y="76"/>
                  </a:lnTo>
                  <a:lnTo>
                    <a:pt x="284" y="76"/>
                  </a:lnTo>
                  <a:lnTo>
                    <a:pt x="284" y="64"/>
                  </a:lnTo>
                  <a:lnTo>
                    <a:pt x="282" y="56"/>
                  </a:lnTo>
                  <a:lnTo>
                    <a:pt x="278" y="46"/>
                  </a:lnTo>
                  <a:lnTo>
                    <a:pt x="272" y="40"/>
                  </a:lnTo>
                  <a:lnTo>
                    <a:pt x="272" y="40"/>
                  </a:lnTo>
                  <a:lnTo>
                    <a:pt x="266" y="34"/>
                  </a:lnTo>
                  <a:lnTo>
                    <a:pt x="258" y="30"/>
                  </a:lnTo>
                  <a:lnTo>
                    <a:pt x="248" y="26"/>
                  </a:lnTo>
                  <a:lnTo>
                    <a:pt x="236" y="26"/>
                  </a:lnTo>
                  <a:lnTo>
                    <a:pt x="236" y="26"/>
                  </a:lnTo>
                  <a:lnTo>
                    <a:pt x="222" y="28"/>
                  </a:lnTo>
                  <a:lnTo>
                    <a:pt x="210" y="32"/>
                  </a:lnTo>
                  <a:lnTo>
                    <a:pt x="198" y="42"/>
                  </a:lnTo>
                  <a:lnTo>
                    <a:pt x="188" y="54"/>
                  </a:lnTo>
                  <a:lnTo>
                    <a:pt x="188" y="54"/>
                  </a:lnTo>
                  <a:lnTo>
                    <a:pt x="188" y="60"/>
                  </a:lnTo>
                  <a:lnTo>
                    <a:pt x="188" y="198"/>
                  </a:lnTo>
                  <a:lnTo>
                    <a:pt x="188" y="198"/>
                  </a:lnTo>
                  <a:lnTo>
                    <a:pt x="190" y="202"/>
                  </a:lnTo>
                  <a:lnTo>
                    <a:pt x="192" y="206"/>
                  </a:lnTo>
                  <a:lnTo>
                    <a:pt x="192" y="206"/>
                  </a:lnTo>
                  <a:lnTo>
                    <a:pt x="200" y="214"/>
                  </a:lnTo>
                  <a:lnTo>
                    <a:pt x="136" y="214"/>
                  </a:lnTo>
                  <a:lnTo>
                    <a:pt x="136" y="214"/>
                  </a:lnTo>
                  <a:lnTo>
                    <a:pt x="142" y="210"/>
                  </a:lnTo>
                  <a:lnTo>
                    <a:pt x="146" y="206"/>
                  </a:lnTo>
                  <a:lnTo>
                    <a:pt x="148" y="202"/>
                  </a:lnTo>
                  <a:lnTo>
                    <a:pt x="148" y="198"/>
                  </a:lnTo>
                  <a:lnTo>
                    <a:pt x="148" y="74"/>
                  </a:lnTo>
                  <a:lnTo>
                    <a:pt x="148" y="74"/>
                  </a:lnTo>
                  <a:lnTo>
                    <a:pt x="148" y="62"/>
                  </a:lnTo>
                  <a:lnTo>
                    <a:pt x="146" y="52"/>
                  </a:lnTo>
                  <a:lnTo>
                    <a:pt x="142" y="44"/>
                  </a:lnTo>
                  <a:lnTo>
                    <a:pt x="136" y="38"/>
                  </a:lnTo>
                  <a:lnTo>
                    <a:pt x="130" y="32"/>
                  </a:lnTo>
                  <a:lnTo>
                    <a:pt x="122" y="28"/>
                  </a:lnTo>
                  <a:lnTo>
                    <a:pt x="112" y="26"/>
                  </a:lnTo>
                  <a:lnTo>
                    <a:pt x="102" y="26"/>
                  </a:lnTo>
                  <a:lnTo>
                    <a:pt x="102" y="26"/>
                  </a:lnTo>
                  <a:lnTo>
                    <a:pt x="88" y="28"/>
                  </a:lnTo>
                  <a:lnTo>
                    <a:pt x="76" y="32"/>
                  </a:lnTo>
                  <a:lnTo>
                    <a:pt x="66" y="38"/>
                  </a:lnTo>
                  <a:lnTo>
                    <a:pt x="56" y="48"/>
                  </a:lnTo>
                  <a:lnTo>
                    <a:pt x="56" y="198"/>
                  </a:lnTo>
                  <a:lnTo>
                    <a:pt x="56" y="198"/>
                  </a:lnTo>
                  <a:lnTo>
                    <a:pt x="56" y="202"/>
                  </a:lnTo>
                  <a:lnTo>
                    <a:pt x="58" y="206"/>
                  </a:lnTo>
                  <a:lnTo>
                    <a:pt x="58" y="206"/>
                  </a:lnTo>
                  <a:lnTo>
                    <a:pt x="68" y="214"/>
                  </a:lnTo>
                  <a:lnTo>
                    <a:pt x="4" y="214"/>
                  </a:lnTo>
                  <a:lnTo>
                    <a:pt x="4" y="214"/>
                  </a:lnTo>
                  <a:lnTo>
                    <a:pt x="10" y="210"/>
                  </a:lnTo>
                  <a:lnTo>
                    <a:pt x="14" y="206"/>
                  </a:lnTo>
                  <a:lnTo>
                    <a:pt x="16" y="202"/>
                  </a:lnTo>
                  <a:lnTo>
                    <a:pt x="16" y="198"/>
                  </a:lnTo>
                  <a:lnTo>
                    <a:pt x="16" y="28"/>
                  </a:lnTo>
                  <a:lnTo>
                    <a:pt x="16" y="28"/>
                  </a:lnTo>
                  <a:lnTo>
                    <a:pt x="16" y="22"/>
                  </a:lnTo>
                  <a:lnTo>
                    <a:pt x="12" y="16"/>
                  </a:lnTo>
                  <a:lnTo>
                    <a:pt x="12" y="16"/>
                  </a:lnTo>
                  <a:lnTo>
                    <a:pt x="6" y="12"/>
                  </a:lnTo>
                  <a:lnTo>
                    <a:pt x="0" y="10"/>
                  </a:lnTo>
                  <a:lnTo>
                    <a:pt x="56" y="0"/>
                  </a:lnTo>
                  <a:lnTo>
                    <a:pt x="56" y="30"/>
                  </a:lnTo>
                  <a:lnTo>
                    <a:pt x="56" y="30"/>
                  </a:lnTo>
                  <a:lnTo>
                    <a:pt x="70" y="20"/>
                  </a:lnTo>
                  <a:lnTo>
                    <a:pt x="86" y="10"/>
                  </a:lnTo>
                  <a:lnTo>
                    <a:pt x="86" y="10"/>
                  </a:lnTo>
                  <a:lnTo>
                    <a:pt x="94" y="6"/>
                  </a:lnTo>
                  <a:lnTo>
                    <a:pt x="102" y="2"/>
                  </a:lnTo>
                  <a:lnTo>
                    <a:pt x="112" y="0"/>
                  </a:lnTo>
                  <a:lnTo>
                    <a:pt x="122" y="0"/>
                  </a:lnTo>
                  <a:lnTo>
                    <a:pt x="122" y="0"/>
                  </a:lnTo>
                  <a:lnTo>
                    <a:pt x="132" y="0"/>
                  </a:lnTo>
                  <a:lnTo>
                    <a:pt x="142" y="2"/>
                  </a:lnTo>
                  <a:lnTo>
                    <a:pt x="150" y="6"/>
                  </a:lnTo>
                  <a:lnTo>
                    <a:pt x="160" y="10"/>
                  </a:lnTo>
                  <a:lnTo>
                    <a:pt x="160" y="10"/>
                  </a:lnTo>
                  <a:lnTo>
                    <a:pt x="168" y="16"/>
                  </a:lnTo>
                  <a:lnTo>
                    <a:pt x="174" y="22"/>
                  </a:lnTo>
                  <a:lnTo>
                    <a:pt x="180" y="30"/>
                  </a:lnTo>
                  <a:lnTo>
                    <a:pt x="184" y="40"/>
                  </a:lnTo>
                  <a:lnTo>
                    <a:pt x="184" y="40"/>
                  </a:lnTo>
                  <a:lnTo>
                    <a:pt x="198" y="24"/>
                  </a:lnTo>
                  <a:lnTo>
                    <a:pt x="216" y="12"/>
                  </a:lnTo>
                  <a:lnTo>
                    <a:pt x="216" y="12"/>
                  </a:lnTo>
                  <a:lnTo>
                    <a:pt x="226" y="6"/>
                  </a:lnTo>
                  <a:lnTo>
                    <a:pt x="236" y="2"/>
                  </a:lnTo>
                  <a:lnTo>
                    <a:pt x="246" y="0"/>
                  </a:lnTo>
                  <a:lnTo>
                    <a:pt x="256" y="0"/>
                  </a:lnTo>
                  <a:lnTo>
                    <a:pt x="25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solidFill>
                  <a:srgbClr val="005C84"/>
                </a:solidFill>
              </a:endParaRPr>
            </a:p>
          </p:txBody>
        </p:sp>
        <p:sp>
          <p:nvSpPr>
            <p:cNvPr id="260" name="Freeform 88"/>
            <p:cNvSpPr>
              <a:spLocks/>
            </p:cNvSpPr>
            <p:nvPr/>
          </p:nvSpPr>
          <p:spPr bwMode="auto">
            <a:xfrm>
              <a:off x="2117" y="1550"/>
              <a:ext cx="130" cy="254"/>
            </a:xfrm>
            <a:custGeom>
              <a:avLst/>
              <a:gdLst>
                <a:gd name="T0" fmla="*/ 60 w 130"/>
                <a:gd name="T1" fmla="*/ 0 h 254"/>
                <a:gd name="T2" fmla="*/ 60 w 130"/>
                <a:gd name="T3" fmla="*/ 42 h 254"/>
                <a:gd name="T4" fmla="*/ 122 w 130"/>
                <a:gd name="T5" fmla="*/ 42 h 254"/>
                <a:gd name="T6" fmla="*/ 106 w 130"/>
                <a:gd name="T7" fmla="*/ 60 h 254"/>
                <a:gd name="T8" fmla="*/ 58 w 130"/>
                <a:gd name="T9" fmla="*/ 60 h 254"/>
                <a:gd name="T10" fmla="*/ 58 w 130"/>
                <a:gd name="T11" fmla="*/ 188 h 254"/>
                <a:gd name="T12" fmla="*/ 58 w 130"/>
                <a:gd name="T13" fmla="*/ 188 h 254"/>
                <a:gd name="T14" fmla="*/ 60 w 130"/>
                <a:gd name="T15" fmla="*/ 200 h 254"/>
                <a:gd name="T16" fmla="*/ 62 w 130"/>
                <a:gd name="T17" fmla="*/ 208 h 254"/>
                <a:gd name="T18" fmla="*/ 64 w 130"/>
                <a:gd name="T19" fmla="*/ 216 h 254"/>
                <a:gd name="T20" fmla="*/ 70 w 130"/>
                <a:gd name="T21" fmla="*/ 224 h 254"/>
                <a:gd name="T22" fmla="*/ 74 w 130"/>
                <a:gd name="T23" fmla="*/ 228 h 254"/>
                <a:gd name="T24" fmla="*/ 82 w 130"/>
                <a:gd name="T25" fmla="*/ 232 h 254"/>
                <a:gd name="T26" fmla="*/ 90 w 130"/>
                <a:gd name="T27" fmla="*/ 234 h 254"/>
                <a:gd name="T28" fmla="*/ 100 w 130"/>
                <a:gd name="T29" fmla="*/ 236 h 254"/>
                <a:gd name="T30" fmla="*/ 100 w 130"/>
                <a:gd name="T31" fmla="*/ 236 h 254"/>
                <a:gd name="T32" fmla="*/ 110 w 130"/>
                <a:gd name="T33" fmla="*/ 234 h 254"/>
                <a:gd name="T34" fmla="*/ 116 w 130"/>
                <a:gd name="T35" fmla="*/ 232 h 254"/>
                <a:gd name="T36" fmla="*/ 116 w 130"/>
                <a:gd name="T37" fmla="*/ 232 h 254"/>
                <a:gd name="T38" fmla="*/ 130 w 130"/>
                <a:gd name="T39" fmla="*/ 224 h 254"/>
                <a:gd name="T40" fmla="*/ 130 w 130"/>
                <a:gd name="T41" fmla="*/ 224 h 254"/>
                <a:gd name="T42" fmla="*/ 128 w 130"/>
                <a:gd name="T43" fmla="*/ 228 h 254"/>
                <a:gd name="T44" fmla="*/ 126 w 130"/>
                <a:gd name="T45" fmla="*/ 234 h 254"/>
                <a:gd name="T46" fmla="*/ 114 w 130"/>
                <a:gd name="T47" fmla="*/ 244 h 254"/>
                <a:gd name="T48" fmla="*/ 114 w 130"/>
                <a:gd name="T49" fmla="*/ 244 h 254"/>
                <a:gd name="T50" fmla="*/ 108 w 130"/>
                <a:gd name="T51" fmla="*/ 248 h 254"/>
                <a:gd name="T52" fmla="*/ 100 w 130"/>
                <a:gd name="T53" fmla="*/ 252 h 254"/>
                <a:gd name="T54" fmla="*/ 92 w 130"/>
                <a:gd name="T55" fmla="*/ 254 h 254"/>
                <a:gd name="T56" fmla="*/ 84 w 130"/>
                <a:gd name="T57" fmla="*/ 254 h 254"/>
                <a:gd name="T58" fmla="*/ 84 w 130"/>
                <a:gd name="T59" fmla="*/ 254 h 254"/>
                <a:gd name="T60" fmla="*/ 70 w 130"/>
                <a:gd name="T61" fmla="*/ 254 h 254"/>
                <a:gd name="T62" fmla="*/ 58 w 130"/>
                <a:gd name="T63" fmla="*/ 250 h 254"/>
                <a:gd name="T64" fmla="*/ 46 w 130"/>
                <a:gd name="T65" fmla="*/ 244 h 254"/>
                <a:gd name="T66" fmla="*/ 38 w 130"/>
                <a:gd name="T67" fmla="*/ 236 h 254"/>
                <a:gd name="T68" fmla="*/ 38 w 130"/>
                <a:gd name="T69" fmla="*/ 236 h 254"/>
                <a:gd name="T70" fmla="*/ 30 w 130"/>
                <a:gd name="T71" fmla="*/ 228 h 254"/>
                <a:gd name="T72" fmla="*/ 24 w 130"/>
                <a:gd name="T73" fmla="*/ 216 h 254"/>
                <a:gd name="T74" fmla="*/ 22 w 130"/>
                <a:gd name="T75" fmla="*/ 204 h 254"/>
                <a:gd name="T76" fmla="*/ 20 w 130"/>
                <a:gd name="T77" fmla="*/ 188 h 254"/>
                <a:gd name="T78" fmla="*/ 20 w 130"/>
                <a:gd name="T79" fmla="*/ 60 h 254"/>
                <a:gd name="T80" fmla="*/ 0 w 130"/>
                <a:gd name="T81" fmla="*/ 60 h 254"/>
                <a:gd name="T82" fmla="*/ 60 w 130"/>
                <a:gd name="T83" fmla="*/ 0 h 254"/>
                <a:gd name="T84" fmla="*/ 60 w 130"/>
                <a:gd name="T85" fmla="*/ 0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0" h="254">
                  <a:moveTo>
                    <a:pt x="60" y="0"/>
                  </a:moveTo>
                  <a:lnTo>
                    <a:pt x="60" y="42"/>
                  </a:lnTo>
                  <a:lnTo>
                    <a:pt x="122" y="42"/>
                  </a:lnTo>
                  <a:lnTo>
                    <a:pt x="106" y="60"/>
                  </a:lnTo>
                  <a:lnTo>
                    <a:pt x="58" y="60"/>
                  </a:lnTo>
                  <a:lnTo>
                    <a:pt x="58" y="188"/>
                  </a:lnTo>
                  <a:lnTo>
                    <a:pt x="58" y="188"/>
                  </a:lnTo>
                  <a:lnTo>
                    <a:pt x="60" y="200"/>
                  </a:lnTo>
                  <a:lnTo>
                    <a:pt x="62" y="208"/>
                  </a:lnTo>
                  <a:lnTo>
                    <a:pt x="64" y="216"/>
                  </a:lnTo>
                  <a:lnTo>
                    <a:pt x="70" y="224"/>
                  </a:lnTo>
                  <a:lnTo>
                    <a:pt x="74" y="228"/>
                  </a:lnTo>
                  <a:lnTo>
                    <a:pt x="82" y="232"/>
                  </a:lnTo>
                  <a:lnTo>
                    <a:pt x="90" y="234"/>
                  </a:lnTo>
                  <a:lnTo>
                    <a:pt x="100" y="236"/>
                  </a:lnTo>
                  <a:lnTo>
                    <a:pt x="100" y="236"/>
                  </a:lnTo>
                  <a:lnTo>
                    <a:pt x="110" y="234"/>
                  </a:lnTo>
                  <a:lnTo>
                    <a:pt x="116" y="232"/>
                  </a:lnTo>
                  <a:lnTo>
                    <a:pt x="116" y="232"/>
                  </a:lnTo>
                  <a:lnTo>
                    <a:pt x="130" y="224"/>
                  </a:lnTo>
                  <a:lnTo>
                    <a:pt x="130" y="224"/>
                  </a:lnTo>
                  <a:lnTo>
                    <a:pt x="128" y="228"/>
                  </a:lnTo>
                  <a:lnTo>
                    <a:pt x="126" y="234"/>
                  </a:lnTo>
                  <a:lnTo>
                    <a:pt x="114" y="244"/>
                  </a:lnTo>
                  <a:lnTo>
                    <a:pt x="114" y="244"/>
                  </a:lnTo>
                  <a:lnTo>
                    <a:pt x="108" y="248"/>
                  </a:lnTo>
                  <a:lnTo>
                    <a:pt x="100" y="252"/>
                  </a:lnTo>
                  <a:lnTo>
                    <a:pt x="92" y="254"/>
                  </a:lnTo>
                  <a:lnTo>
                    <a:pt x="84" y="254"/>
                  </a:lnTo>
                  <a:lnTo>
                    <a:pt x="84" y="254"/>
                  </a:lnTo>
                  <a:lnTo>
                    <a:pt x="70" y="254"/>
                  </a:lnTo>
                  <a:lnTo>
                    <a:pt x="58" y="250"/>
                  </a:lnTo>
                  <a:lnTo>
                    <a:pt x="46" y="244"/>
                  </a:lnTo>
                  <a:lnTo>
                    <a:pt x="38" y="236"/>
                  </a:lnTo>
                  <a:lnTo>
                    <a:pt x="38" y="236"/>
                  </a:lnTo>
                  <a:lnTo>
                    <a:pt x="30" y="228"/>
                  </a:lnTo>
                  <a:lnTo>
                    <a:pt x="24" y="216"/>
                  </a:lnTo>
                  <a:lnTo>
                    <a:pt x="22" y="204"/>
                  </a:lnTo>
                  <a:lnTo>
                    <a:pt x="20" y="188"/>
                  </a:lnTo>
                  <a:lnTo>
                    <a:pt x="20" y="60"/>
                  </a:lnTo>
                  <a:lnTo>
                    <a:pt x="0" y="60"/>
                  </a:lnTo>
                  <a:lnTo>
                    <a:pt x="60" y="0"/>
                  </a:lnTo>
                  <a:lnTo>
                    <a:pt x="6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solidFill>
                  <a:srgbClr val="005C84"/>
                </a:solidFill>
              </a:endParaRPr>
            </a:p>
          </p:txBody>
        </p:sp>
        <p:sp>
          <p:nvSpPr>
            <p:cNvPr id="261" name="Freeform 89"/>
            <p:cNvSpPr>
              <a:spLocks noEditPoints="1"/>
            </p:cNvSpPr>
            <p:nvPr/>
          </p:nvSpPr>
          <p:spPr bwMode="auto">
            <a:xfrm>
              <a:off x="2245" y="1586"/>
              <a:ext cx="200" cy="218"/>
            </a:xfrm>
            <a:custGeom>
              <a:avLst/>
              <a:gdLst>
                <a:gd name="T0" fmla="*/ 102 w 200"/>
                <a:gd name="T1" fmla="*/ 0 h 218"/>
                <a:gd name="T2" fmla="*/ 130 w 200"/>
                <a:gd name="T3" fmla="*/ 4 h 218"/>
                <a:gd name="T4" fmla="*/ 156 w 200"/>
                <a:gd name="T5" fmla="*/ 16 h 218"/>
                <a:gd name="T6" fmla="*/ 166 w 200"/>
                <a:gd name="T7" fmla="*/ 24 h 218"/>
                <a:gd name="T8" fmla="*/ 184 w 200"/>
                <a:gd name="T9" fmla="*/ 44 h 218"/>
                <a:gd name="T10" fmla="*/ 190 w 200"/>
                <a:gd name="T11" fmla="*/ 56 h 218"/>
                <a:gd name="T12" fmla="*/ 198 w 200"/>
                <a:gd name="T13" fmla="*/ 82 h 218"/>
                <a:gd name="T14" fmla="*/ 200 w 200"/>
                <a:gd name="T15" fmla="*/ 110 h 218"/>
                <a:gd name="T16" fmla="*/ 200 w 200"/>
                <a:gd name="T17" fmla="*/ 122 h 218"/>
                <a:gd name="T18" fmla="*/ 192 w 200"/>
                <a:gd name="T19" fmla="*/ 148 h 218"/>
                <a:gd name="T20" fmla="*/ 188 w 200"/>
                <a:gd name="T21" fmla="*/ 162 h 218"/>
                <a:gd name="T22" fmla="*/ 172 w 200"/>
                <a:gd name="T23" fmla="*/ 184 h 218"/>
                <a:gd name="T24" fmla="*/ 152 w 200"/>
                <a:gd name="T25" fmla="*/ 204 h 218"/>
                <a:gd name="T26" fmla="*/ 140 w 200"/>
                <a:gd name="T27" fmla="*/ 210 h 218"/>
                <a:gd name="T28" fmla="*/ 114 w 200"/>
                <a:gd name="T29" fmla="*/ 218 h 218"/>
                <a:gd name="T30" fmla="*/ 100 w 200"/>
                <a:gd name="T31" fmla="*/ 218 h 218"/>
                <a:gd name="T32" fmla="*/ 66 w 200"/>
                <a:gd name="T33" fmla="*/ 214 h 218"/>
                <a:gd name="T34" fmla="*/ 48 w 200"/>
                <a:gd name="T35" fmla="*/ 206 h 218"/>
                <a:gd name="T36" fmla="*/ 32 w 200"/>
                <a:gd name="T37" fmla="*/ 192 h 218"/>
                <a:gd name="T38" fmla="*/ 26 w 200"/>
                <a:gd name="T39" fmla="*/ 186 h 218"/>
                <a:gd name="T40" fmla="*/ 8 w 200"/>
                <a:gd name="T41" fmla="*/ 150 h 218"/>
                <a:gd name="T42" fmla="*/ 0 w 200"/>
                <a:gd name="T43" fmla="*/ 110 h 218"/>
                <a:gd name="T44" fmla="*/ 2 w 200"/>
                <a:gd name="T45" fmla="*/ 96 h 218"/>
                <a:gd name="T46" fmla="*/ 8 w 200"/>
                <a:gd name="T47" fmla="*/ 70 h 218"/>
                <a:gd name="T48" fmla="*/ 14 w 200"/>
                <a:gd name="T49" fmla="*/ 56 h 218"/>
                <a:gd name="T50" fmla="*/ 28 w 200"/>
                <a:gd name="T51" fmla="*/ 34 h 218"/>
                <a:gd name="T52" fmla="*/ 48 w 200"/>
                <a:gd name="T53" fmla="*/ 16 h 218"/>
                <a:gd name="T54" fmla="*/ 60 w 200"/>
                <a:gd name="T55" fmla="*/ 8 h 218"/>
                <a:gd name="T56" fmla="*/ 86 w 200"/>
                <a:gd name="T57" fmla="*/ 0 h 218"/>
                <a:gd name="T58" fmla="*/ 102 w 200"/>
                <a:gd name="T59" fmla="*/ 0 h 218"/>
                <a:gd name="T60" fmla="*/ 98 w 200"/>
                <a:gd name="T61" fmla="*/ 16 h 218"/>
                <a:gd name="T62" fmla="*/ 72 w 200"/>
                <a:gd name="T63" fmla="*/ 24 h 218"/>
                <a:gd name="T64" fmla="*/ 54 w 200"/>
                <a:gd name="T65" fmla="*/ 46 h 218"/>
                <a:gd name="T66" fmla="*/ 48 w 200"/>
                <a:gd name="T67" fmla="*/ 60 h 218"/>
                <a:gd name="T68" fmla="*/ 42 w 200"/>
                <a:gd name="T69" fmla="*/ 92 h 218"/>
                <a:gd name="T70" fmla="*/ 42 w 200"/>
                <a:gd name="T71" fmla="*/ 112 h 218"/>
                <a:gd name="T72" fmla="*/ 48 w 200"/>
                <a:gd name="T73" fmla="*/ 148 h 218"/>
                <a:gd name="T74" fmla="*/ 60 w 200"/>
                <a:gd name="T75" fmla="*/ 176 h 218"/>
                <a:gd name="T76" fmla="*/ 68 w 200"/>
                <a:gd name="T77" fmla="*/ 188 h 218"/>
                <a:gd name="T78" fmla="*/ 90 w 200"/>
                <a:gd name="T79" fmla="*/ 200 h 218"/>
                <a:gd name="T80" fmla="*/ 104 w 200"/>
                <a:gd name="T81" fmla="*/ 200 h 218"/>
                <a:gd name="T82" fmla="*/ 128 w 200"/>
                <a:gd name="T83" fmla="*/ 192 h 218"/>
                <a:gd name="T84" fmla="*/ 146 w 200"/>
                <a:gd name="T85" fmla="*/ 172 h 218"/>
                <a:gd name="T86" fmla="*/ 152 w 200"/>
                <a:gd name="T87" fmla="*/ 158 h 218"/>
                <a:gd name="T88" fmla="*/ 158 w 200"/>
                <a:gd name="T89" fmla="*/ 126 h 218"/>
                <a:gd name="T90" fmla="*/ 158 w 200"/>
                <a:gd name="T91" fmla="*/ 106 h 218"/>
                <a:gd name="T92" fmla="*/ 150 w 200"/>
                <a:gd name="T93" fmla="*/ 60 h 218"/>
                <a:gd name="T94" fmla="*/ 142 w 200"/>
                <a:gd name="T95" fmla="*/ 42 h 218"/>
                <a:gd name="T96" fmla="*/ 130 w 200"/>
                <a:gd name="T97" fmla="*/ 28 h 218"/>
                <a:gd name="T98" fmla="*/ 116 w 200"/>
                <a:gd name="T99" fmla="*/ 20 h 218"/>
                <a:gd name="T100" fmla="*/ 98 w 200"/>
                <a:gd name="T101" fmla="*/ 16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0" h="218">
                  <a:moveTo>
                    <a:pt x="102" y="0"/>
                  </a:moveTo>
                  <a:lnTo>
                    <a:pt x="102" y="0"/>
                  </a:lnTo>
                  <a:lnTo>
                    <a:pt x="116" y="0"/>
                  </a:lnTo>
                  <a:lnTo>
                    <a:pt x="130" y="4"/>
                  </a:lnTo>
                  <a:lnTo>
                    <a:pt x="144" y="8"/>
                  </a:lnTo>
                  <a:lnTo>
                    <a:pt x="156" y="16"/>
                  </a:lnTo>
                  <a:lnTo>
                    <a:pt x="156" y="16"/>
                  </a:lnTo>
                  <a:lnTo>
                    <a:pt x="166" y="24"/>
                  </a:lnTo>
                  <a:lnTo>
                    <a:pt x="176" y="34"/>
                  </a:lnTo>
                  <a:lnTo>
                    <a:pt x="184" y="44"/>
                  </a:lnTo>
                  <a:lnTo>
                    <a:pt x="190" y="56"/>
                  </a:lnTo>
                  <a:lnTo>
                    <a:pt x="190" y="56"/>
                  </a:lnTo>
                  <a:lnTo>
                    <a:pt x="194" y="70"/>
                  </a:lnTo>
                  <a:lnTo>
                    <a:pt x="198" y="82"/>
                  </a:lnTo>
                  <a:lnTo>
                    <a:pt x="200" y="96"/>
                  </a:lnTo>
                  <a:lnTo>
                    <a:pt x="200" y="110"/>
                  </a:lnTo>
                  <a:lnTo>
                    <a:pt x="200" y="110"/>
                  </a:lnTo>
                  <a:lnTo>
                    <a:pt x="200" y="122"/>
                  </a:lnTo>
                  <a:lnTo>
                    <a:pt x="196" y="136"/>
                  </a:lnTo>
                  <a:lnTo>
                    <a:pt x="192" y="148"/>
                  </a:lnTo>
                  <a:lnTo>
                    <a:pt x="188" y="162"/>
                  </a:lnTo>
                  <a:lnTo>
                    <a:pt x="188" y="162"/>
                  </a:lnTo>
                  <a:lnTo>
                    <a:pt x="180" y="174"/>
                  </a:lnTo>
                  <a:lnTo>
                    <a:pt x="172" y="184"/>
                  </a:lnTo>
                  <a:lnTo>
                    <a:pt x="162" y="194"/>
                  </a:lnTo>
                  <a:lnTo>
                    <a:pt x="152" y="204"/>
                  </a:lnTo>
                  <a:lnTo>
                    <a:pt x="152" y="204"/>
                  </a:lnTo>
                  <a:lnTo>
                    <a:pt x="140" y="210"/>
                  </a:lnTo>
                  <a:lnTo>
                    <a:pt x="128" y="214"/>
                  </a:lnTo>
                  <a:lnTo>
                    <a:pt x="114" y="218"/>
                  </a:lnTo>
                  <a:lnTo>
                    <a:pt x="100" y="218"/>
                  </a:lnTo>
                  <a:lnTo>
                    <a:pt x="100" y="218"/>
                  </a:lnTo>
                  <a:lnTo>
                    <a:pt x="78" y="216"/>
                  </a:lnTo>
                  <a:lnTo>
                    <a:pt x="66" y="214"/>
                  </a:lnTo>
                  <a:lnTo>
                    <a:pt x="58" y="210"/>
                  </a:lnTo>
                  <a:lnTo>
                    <a:pt x="48" y="206"/>
                  </a:lnTo>
                  <a:lnTo>
                    <a:pt x="40" y="200"/>
                  </a:lnTo>
                  <a:lnTo>
                    <a:pt x="32" y="192"/>
                  </a:lnTo>
                  <a:lnTo>
                    <a:pt x="26" y="186"/>
                  </a:lnTo>
                  <a:lnTo>
                    <a:pt x="26" y="186"/>
                  </a:lnTo>
                  <a:lnTo>
                    <a:pt x="14" y="168"/>
                  </a:lnTo>
                  <a:lnTo>
                    <a:pt x="8" y="150"/>
                  </a:lnTo>
                  <a:lnTo>
                    <a:pt x="2" y="130"/>
                  </a:lnTo>
                  <a:lnTo>
                    <a:pt x="0" y="110"/>
                  </a:lnTo>
                  <a:lnTo>
                    <a:pt x="0" y="110"/>
                  </a:lnTo>
                  <a:lnTo>
                    <a:pt x="2" y="96"/>
                  </a:lnTo>
                  <a:lnTo>
                    <a:pt x="4" y="82"/>
                  </a:lnTo>
                  <a:lnTo>
                    <a:pt x="8" y="70"/>
                  </a:lnTo>
                  <a:lnTo>
                    <a:pt x="14" y="56"/>
                  </a:lnTo>
                  <a:lnTo>
                    <a:pt x="14" y="56"/>
                  </a:lnTo>
                  <a:lnTo>
                    <a:pt x="20" y="44"/>
                  </a:lnTo>
                  <a:lnTo>
                    <a:pt x="28" y="34"/>
                  </a:lnTo>
                  <a:lnTo>
                    <a:pt x="38" y="24"/>
                  </a:lnTo>
                  <a:lnTo>
                    <a:pt x="48" y="16"/>
                  </a:lnTo>
                  <a:lnTo>
                    <a:pt x="48" y="16"/>
                  </a:lnTo>
                  <a:lnTo>
                    <a:pt x="60" y="8"/>
                  </a:lnTo>
                  <a:lnTo>
                    <a:pt x="74" y="4"/>
                  </a:lnTo>
                  <a:lnTo>
                    <a:pt x="86" y="0"/>
                  </a:lnTo>
                  <a:lnTo>
                    <a:pt x="102" y="0"/>
                  </a:lnTo>
                  <a:lnTo>
                    <a:pt x="102" y="0"/>
                  </a:lnTo>
                  <a:close/>
                  <a:moveTo>
                    <a:pt x="98" y="16"/>
                  </a:moveTo>
                  <a:lnTo>
                    <a:pt x="98" y="16"/>
                  </a:lnTo>
                  <a:lnTo>
                    <a:pt x="84" y="18"/>
                  </a:lnTo>
                  <a:lnTo>
                    <a:pt x="72" y="24"/>
                  </a:lnTo>
                  <a:lnTo>
                    <a:pt x="62" y="34"/>
                  </a:lnTo>
                  <a:lnTo>
                    <a:pt x="54" y="46"/>
                  </a:lnTo>
                  <a:lnTo>
                    <a:pt x="54" y="46"/>
                  </a:lnTo>
                  <a:lnTo>
                    <a:pt x="48" y="60"/>
                  </a:lnTo>
                  <a:lnTo>
                    <a:pt x="44" y="76"/>
                  </a:lnTo>
                  <a:lnTo>
                    <a:pt x="42" y="92"/>
                  </a:lnTo>
                  <a:lnTo>
                    <a:pt x="42" y="112"/>
                  </a:lnTo>
                  <a:lnTo>
                    <a:pt x="42" y="112"/>
                  </a:lnTo>
                  <a:lnTo>
                    <a:pt x="44" y="130"/>
                  </a:lnTo>
                  <a:lnTo>
                    <a:pt x="48" y="148"/>
                  </a:lnTo>
                  <a:lnTo>
                    <a:pt x="52" y="162"/>
                  </a:lnTo>
                  <a:lnTo>
                    <a:pt x="60" y="176"/>
                  </a:lnTo>
                  <a:lnTo>
                    <a:pt x="60" y="176"/>
                  </a:lnTo>
                  <a:lnTo>
                    <a:pt x="68" y="188"/>
                  </a:lnTo>
                  <a:lnTo>
                    <a:pt x="80" y="196"/>
                  </a:lnTo>
                  <a:lnTo>
                    <a:pt x="90" y="200"/>
                  </a:lnTo>
                  <a:lnTo>
                    <a:pt x="104" y="200"/>
                  </a:lnTo>
                  <a:lnTo>
                    <a:pt x="104" y="200"/>
                  </a:lnTo>
                  <a:lnTo>
                    <a:pt x="116" y="198"/>
                  </a:lnTo>
                  <a:lnTo>
                    <a:pt x="128" y="192"/>
                  </a:lnTo>
                  <a:lnTo>
                    <a:pt x="138" y="184"/>
                  </a:lnTo>
                  <a:lnTo>
                    <a:pt x="146" y="172"/>
                  </a:lnTo>
                  <a:lnTo>
                    <a:pt x="146" y="172"/>
                  </a:lnTo>
                  <a:lnTo>
                    <a:pt x="152" y="158"/>
                  </a:lnTo>
                  <a:lnTo>
                    <a:pt x="156" y="142"/>
                  </a:lnTo>
                  <a:lnTo>
                    <a:pt x="158" y="126"/>
                  </a:lnTo>
                  <a:lnTo>
                    <a:pt x="158" y="106"/>
                  </a:lnTo>
                  <a:lnTo>
                    <a:pt x="158" y="106"/>
                  </a:lnTo>
                  <a:lnTo>
                    <a:pt x="156" y="82"/>
                  </a:lnTo>
                  <a:lnTo>
                    <a:pt x="150" y="60"/>
                  </a:lnTo>
                  <a:lnTo>
                    <a:pt x="150" y="60"/>
                  </a:lnTo>
                  <a:lnTo>
                    <a:pt x="142" y="42"/>
                  </a:lnTo>
                  <a:lnTo>
                    <a:pt x="130" y="28"/>
                  </a:lnTo>
                  <a:lnTo>
                    <a:pt x="130" y="28"/>
                  </a:lnTo>
                  <a:lnTo>
                    <a:pt x="124" y="22"/>
                  </a:lnTo>
                  <a:lnTo>
                    <a:pt x="116" y="20"/>
                  </a:lnTo>
                  <a:lnTo>
                    <a:pt x="106" y="16"/>
                  </a:lnTo>
                  <a:lnTo>
                    <a:pt x="98" y="16"/>
                  </a:lnTo>
                  <a:lnTo>
                    <a:pt x="98"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solidFill>
                  <a:srgbClr val="005C84"/>
                </a:solidFill>
              </a:endParaRPr>
            </a:p>
          </p:txBody>
        </p:sp>
        <p:sp>
          <p:nvSpPr>
            <p:cNvPr id="262" name="Freeform 90"/>
            <p:cNvSpPr>
              <a:spLocks/>
            </p:cNvSpPr>
            <p:nvPr/>
          </p:nvSpPr>
          <p:spPr bwMode="auto">
            <a:xfrm>
              <a:off x="2453" y="1586"/>
              <a:ext cx="200" cy="214"/>
            </a:xfrm>
            <a:custGeom>
              <a:avLst/>
              <a:gdLst>
                <a:gd name="T0" fmla="*/ 120 w 200"/>
                <a:gd name="T1" fmla="*/ 0 h 214"/>
                <a:gd name="T2" fmla="*/ 154 w 200"/>
                <a:gd name="T3" fmla="*/ 8 h 214"/>
                <a:gd name="T4" fmla="*/ 168 w 200"/>
                <a:gd name="T5" fmla="*/ 16 h 214"/>
                <a:gd name="T6" fmla="*/ 178 w 200"/>
                <a:gd name="T7" fmla="*/ 30 h 214"/>
                <a:gd name="T8" fmla="*/ 186 w 200"/>
                <a:gd name="T9" fmla="*/ 44 h 214"/>
                <a:gd name="T10" fmla="*/ 188 w 200"/>
                <a:gd name="T11" fmla="*/ 62 h 214"/>
                <a:gd name="T12" fmla="*/ 188 w 200"/>
                <a:gd name="T13" fmla="*/ 198 h 214"/>
                <a:gd name="T14" fmla="*/ 190 w 200"/>
                <a:gd name="T15" fmla="*/ 206 h 214"/>
                <a:gd name="T16" fmla="*/ 200 w 200"/>
                <a:gd name="T17" fmla="*/ 214 h 214"/>
                <a:gd name="T18" fmla="*/ 138 w 200"/>
                <a:gd name="T19" fmla="*/ 214 h 214"/>
                <a:gd name="T20" fmla="*/ 146 w 200"/>
                <a:gd name="T21" fmla="*/ 206 h 214"/>
                <a:gd name="T22" fmla="*/ 150 w 200"/>
                <a:gd name="T23" fmla="*/ 198 h 214"/>
                <a:gd name="T24" fmla="*/ 150 w 200"/>
                <a:gd name="T25" fmla="*/ 78 h 214"/>
                <a:gd name="T26" fmla="*/ 146 w 200"/>
                <a:gd name="T27" fmla="*/ 56 h 214"/>
                <a:gd name="T28" fmla="*/ 138 w 200"/>
                <a:gd name="T29" fmla="*/ 40 h 214"/>
                <a:gd name="T30" fmla="*/ 122 w 200"/>
                <a:gd name="T31" fmla="*/ 30 h 214"/>
                <a:gd name="T32" fmla="*/ 102 w 200"/>
                <a:gd name="T33" fmla="*/ 26 h 214"/>
                <a:gd name="T34" fmla="*/ 88 w 200"/>
                <a:gd name="T35" fmla="*/ 28 h 214"/>
                <a:gd name="T36" fmla="*/ 76 w 200"/>
                <a:gd name="T37" fmla="*/ 34 h 214"/>
                <a:gd name="T38" fmla="*/ 56 w 200"/>
                <a:gd name="T39" fmla="*/ 50 h 214"/>
                <a:gd name="T40" fmla="*/ 56 w 200"/>
                <a:gd name="T41" fmla="*/ 198 h 214"/>
                <a:gd name="T42" fmla="*/ 58 w 200"/>
                <a:gd name="T43" fmla="*/ 206 h 214"/>
                <a:gd name="T44" fmla="*/ 68 w 200"/>
                <a:gd name="T45" fmla="*/ 214 h 214"/>
                <a:gd name="T46" fmla="*/ 4 w 200"/>
                <a:gd name="T47" fmla="*/ 214 h 214"/>
                <a:gd name="T48" fmla="*/ 12 w 200"/>
                <a:gd name="T49" fmla="*/ 206 h 214"/>
                <a:gd name="T50" fmla="*/ 16 w 200"/>
                <a:gd name="T51" fmla="*/ 198 h 214"/>
                <a:gd name="T52" fmla="*/ 16 w 200"/>
                <a:gd name="T53" fmla="*/ 28 h 214"/>
                <a:gd name="T54" fmla="*/ 12 w 200"/>
                <a:gd name="T55" fmla="*/ 18 h 214"/>
                <a:gd name="T56" fmla="*/ 0 w 200"/>
                <a:gd name="T57" fmla="*/ 10 h 214"/>
                <a:gd name="T58" fmla="*/ 56 w 200"/>
                <a:gd name="T59" fmla="*/ 32 h 214"/>
                <a:gd name="T60" fmla="*/ 68 w 200"/>
                <a:gd name="T61" fmla="*/ 20 h 214"/>
                <a:gd name="T62" fmla="*/ 84 w 200"/>
                <a:gd name="T63" fmla="*/ 10 h 214"/>
                <a:gd name="T64" fmla="*/ 102 w 200"/>
                <a:gd name="T65" fmla="*/ 2 h 214"/>
                <a:gd name="T66" fmla="*/ 120 w 200"/>
                <a:gd name="T67" fmla="*/ 0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00" h="214">
                  <a:moveTo>
                    <a:pt x="120" y="0"/>
                  </a:moveTo>
                  <a:lnTo>
                    <a:pt x="120" y="0"/>
                  </a:lnTo>
                  <a:lnTo>
                    <a:pt x="138" y="2"/>
                  </a:lnTo>
                  <a:lnTo>
                    <a:pt x="154" y="8"/>
                  </a:lnTo>
                  <a:lnTo>
                    <a:pt x="154" y="8"/>
                  </a:lnTo>
                  <a:lnTo>
                    <a:pt x="168" y="16"/>
                  </a:lnTo>
                  <a:lnTo>
                    <a:pt x="178" y="30"/>
                  </a:lnTo>
                  <a:lnTo>
                    <a:pt x="178" y="30"/>
                  </a:lnTo>
                  <a:lnTo>
                    <a:pt x="182" y="36"/>
                  </a:lnTo>
                  <a:lnTo>
                    <a:pt x="186" y="44"/>
                  </a:lnTo>
                  <a:lnTo>
                    <a:pt x="188" y="54"/>
                  </a:lnTo>
                  <a:lnTo>
                    <a:pt x="188" y="62"/>
                  </a:lnTo>
                  <a:lnTo>
                    <a:pt x="188" y="198"/>
                  </a:lnTo>
                  <a:lnTo>
                    <a:pt x="188" y="198"/>
                  </a:lnTo>
                  <a:lnTo>
                    <a:pt x="188" y="202"/>
                  </a:lnTo>
                  <a:lnTo>
                    <a:pt x="190" y="206"/>
                  </a:lnTo>
                  <a:lnTo>
                    <a:pt x="190" y="206"/>
                  </a:lnTo>
                  <a:lnTo>
                    <a:pt x="200" y="214"/>
                  </a:lnTo>
                  <a:lnTo>
                    <a:pt x="138" y="214"/>
                  </a:lnTo>
                  <a:lnTo>
                    <a:pt x="138" y="214"/>
                  </a:lnTo>
                  <a:lnTo>
                    <a:pt x="142" y="212"/>
                  </a:lnTo>
                  <a:lnTo>
                    <a:pt x="146" y="206"/>
                  </a:lnTo>
                  <a:lnTo>
                    <a:pt x="148" y="202"/>
                  </a:lnTo>
                  <a:lnTo>
                    <a:pt x="150" y="198"/>
                  </a:lnTo>
                  <a:lnTo>
                    <a:pt x="150" y="78"/>
                  </a:lnTo>
                  <a:lnTo>
                    <a:pt x="150" y="78"/>
                  </a:lnTo>
                  <a:lnTo>
                    <a:pt x="148" y="66"/>
                  </a:lnTo>
                  <a:lnTo>
                    <a:pt x="146" y="56"/>
                  </a:lnTo>
                  <a:lnTo>
                    <a:pt x="142" y="46"/>
                  </a:lnTo>
                  <a:lnTo>
                    <a:pt x="138" y="40"/>
                  </a:lnTo>
                  <a:lnTo>
                    <a:pt x="130" y="34"/>
                  </a:lnTo>
                  <a:lnTo>
                    <a:pt x="122" y="30"/>
                  </a:lnTo>
                  <a:lnTo>
                    <a:pt x="112" y="28"/>
                  </a:lnTo>
                  <a:lnTo>
                    <a:pt x="102" y="26"/>
                  </a:lnTo>
                  <a:lnTo>
                    <a:pt x="102" y="26"/>
                  </a:lnTo>
                  <a:lnTo>
                    <a:pt x="88" y="28"/>
                  </a:lnTo>
                  <a:lnTo>
                    <a:pt x="76" y="34"/>
                  </a:lnTo>
                  <a:lnTo>
                    <a:pt x="76" y="34"/>
                  </a:lnTo>
                  <a:lnTo>
                    <a:pt x="64" y="40"/>
                  </a:lnTo>
                  <a:lnTo>
                    <a:pt x="56" y="50"/>
                  </a:lnTo>
                  <a:lnTo>
                    <a:pt x="56" y="198"/>
                  </a:lnTo>
                  <a:lnTo>
                    <a:pt x="56" y="198"/>
                  </a:lnTo>
                  <a:lnTo>
                    <a:pt x="56" y="202"/>
                  </a:lnTo>
                  <a:lnTo>
                    <a:pt x="58" y="206"/>
                  </a:lnTo>
                  <a:lnTo>
                    <a:pt x="58" y="206"/>
                  </a:lnTo>
                  <a:lnTo>
                    <a:pt x="68" y="214"/>
                  </a:lnTo>
                  <a:lnTo>
                    <a:pt x="4" y="214"/>
                  </a:lnTo>
                  <a:lnTo>
                    <a:pt x="4" y="214"/>
                  </a:lnTo>
                  <a:lnTo>
                    <a:pt x="10" y="212"/>
                  </a:lnTo>
                  <a:lnTo>
                    <a:pt x="12" y="206"/>
                  </a:lnTo>
                  <a:lnTo>
                    <a:pt x="14" y="202"/>
                  </a:lnTo>
                  <a:lnTo>
                    <a:pt x="16" y="198"/>
                  </a:lnTo>
                  <a:lnTo>
                    <a:pt x="16" y="28"/>
                  </a:lnTo>
                  <a:lnTo>
                    <a:pt x="16" y="28"/>
                  </a:lnTo>
                  <a:lnTo>
                    <a:pt x="14" y="22"/>
                  </a:lnTo>
                  <a:lnTo>
                    <a:pt x="12" y="18"/>
                  </a:lnTo>
                  <a:lnTo>
                    <a:pt x="8" y="14"/>
                  </a:lnTo>
                  <a:lnTo>
                    <a:pt x="0" y="10"/>
                  </a:lnTo>
                  <a:lnTo>
                    <a:pt x="56" y="0"/>
                  </a:lnTo>
                  <a:lnTo>
                    <a:pt x="56" y="32"/>
                  </a:lnTo>
                  <a:lnTo>
                    <a:pt x="56" y="32"/>
                  </a:lnTo>
                  <a:lnTo>
                    <a:pt x="68" y="20"/>
                  </a:lnTo>
                  <a:lnTo>
                    <a:pt x="84" y="10"/>
                  </a:lnTo>
                  <a:lnTo>
                    <a:pt x="84" y="10"/>
                  </a:lnTo>
                  <a:lnTo>
                    <a:pt x="94" y="6"/>
                  </a:lnTo>
                  <a:lnTo>
                    <a:pt x="102" y="2"/>
                  </a:lnTo>
                  <a:lnTo>
                    <a:pt x="112" y="0"/>
                  </a:lnTo>
                  <a:lnTo>
                    <a:pt x="120" y="0"/>
                  </a:lnTo>
                  <a:lnTo>
                    <a:pt x="12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solidFill>
                  <a:srgbClr val="005C84"/>
                </a:solidFill>
              </a:endParaRPr>
            </a:p>
          </p:txBody>
        </p:sp>
        <p:sp>
          <p:nvSpPr>
            <p:cNvPr id="263" name="Freeform 91"/>
            <p:cNvSpPr>
              <a:spLocks/>
            </p:cNvSpPr>
            <p:nvPr/>
          </p:nvSpPr>
          <p:spPr bwMode="auto">
            <a:xfrm>
              <a:off x="1901" y="1586"/>
              <a:ext cx="206" cy="318"/>
            </a:xfrm>
            <a:custGeom>
              <a:avLst/>
              <a:gdLst>
                <a:gd name="T0" fmla="*/ 198 w 206"/>
                <a:gd name="T1" fmla="*/ 60 h 318"/>
                <a:gd name="T2" fmla="*/ 176 w 206"/>
                <a:gd name="T3" fmla="*/ 26 h 318"/>
                <a:gd name="T4" fmla="*/ 162 w 206"/>
                <a:gd name="T5" fmla="*/ 14 h 318"/>
                <a:gd name="T6" fmla="*/ 148 w 206"/>
                <a:gd name="T7" fmla="*/ 6 h 318"/>
                <a:gd name="T8" fmla="*/ 116 w 206"/>
                <a:gd name="T9" fmla="*/ 0 h 318"/>
                <a:gd name="T10" fmla="*/ 98 w 206"/>
                <a:gd name="T11" fmla="*/ 2 h 318"/>
                <a:gd name="T12" fmla="*/ 80 w 206"/>
                <a:gd name="T13" fmla="*/ 8 h 318"/>
                <a:gd name="T14" fmla="*/ 54 w 206"/>
                <a:gd name="T15" fmla="*/ 28 h 318"/>
                <a:gd name="T16" fmla="*/ 0 w 206"/>
                <a:gd name="T17" fmla="*/ 12 h 318"/>
                <a:gd name="T18" fmla="*/ 6 w 206"/>
                <a:gd name="T19" fmla="*/ 14 h 318"/>
                <a:gd name="T20" fmla="*/ 14 w 206"/>
                <a:gd name="T21" fmla="*/ 24 h 318"/>
                <a:gd name="T22" fmla="*/ 16 w 206"/>
                <a:gd name="T23" fmla="*/ 300 h 318"/>
                <a:gd name="T24" fmla="*/ 14 w 206"/>
                <a:gd name="T25" fmla="*/ 306 h 318"/>
                <a:gd name="T26" fmla="*/ 8 w 206"/>
                <a:gd name="T27" fmla="*/ 316 h 318"/>
                <a:gd name="T28" fmla="*/ 66 w 206"/>
                <a:gd name="T29" fmla="*/ 318 h 318"/>
                <a:gd name="T30" fmla="*/ 62 w 206"/>
                <a:gd name="T31" fmla="*/ 316 h 318"/>
                <a:gd name="T32" fmla="*/ 56 w 206"/>
                <a:gd name="T33" fmla="*/ 306 h 318"/>
                <a:gd name="T34" fmla="*/ 54 w 206"/>
                <a:gd name="T35" fmla="*/ 48 h 318"/>
                <a:gd name="T36" fmla="*/ 64 w 206"/>
                <a:gd name="T37" fmla="*/ 38 h 318"/>
                <a:gd name="T38" fmla="*/ 74 w 206"/>
                <a:gd name="T39" fmla="*/ 32 h 318"/>
                <a:gd name="T40" fmla="*/ 100 w 206"/>
                <a:gd name="T41" fmla="*/ 24 h 318"/>
                <a:gd name="T42" fmla="*/ 112 w 206"/>
                <a:gd name="T43" fmla="*/ 26 h 318"/>
                <a:gd name="T44" fmla="*/ 134 w 206"/>
                <a:gd name="T45" fmla="*/ 36 h 318"/>
                <a:gd name="T46" fmla="*/ 144 w 206"/>
                <a:gd name="T47" fmla="*/ 44 h 318"/>
                <a:gd name="T48" fmla="*/ 158 w 206"/>
                <a:gd name="T49" fmla="*/ 70 h 318"/>
                <a:gd name="T50" fmla="*/ 162 w 206"/>
                <a:gd name="T51" fmla="*/ 110 h 318"/>
                <a:gd name="T52" fmla="*/ 162 w 206"/>
                <a:gd name="T53" fmla="*/ 130 h 318"/>
                <a:gd name="T54" fmla="*/ 152 w 206"/>
                <a:gd name="T55" fmla="*/ 164 h 318"/>
                <a:gd name="T56" fmla="*/ 144 w 206"/>
                <a:gd name="T57" fmla="*/ 176 h 318"/>
                <a:gd name="T58" fmla="*/ 124 w 206"/>
                <a:gd name="T59" fmla="*/ 194 h 318"/>
                <a:gd name="T60" fmla="*/ 96 w 206"/>
                <a:gd name="T61" fmla="*/ 200 h 318"/>
                <a:gd name="T62" fmla="*/ 86 w 206"/>
                <a:gd name="T63" fmla="*/ 200 h 318"/>
                <a:gd name="T64" fmla="*/ 70 w 206"/>
                <a:gd name="T65" fmla="*/ 194 h 318"/>
                <a:gd name="T66" fmla="*/ 72 w 206"/>
                <a:gd name="T67" fmla="*/ 214 h 318"/>
                <a:gd name="T68" fmla="*/ 86 w 206"/>
                <a:gd name="T69" fmla="*/ 218 h 318"/>
                <a:gd name="T70" fmla="*/ 102 w 206"/>
                <a:gd name="T71" fmla="*/ 218 h 318"/>
                <a:gd name="T72" fmla="*/ 134 w 206"/>
                <a:gd name="T73" fmla="*/ 214 h 318"/>
                <a:gd name="T74" fmla="*/ 154 w 206"/>
                <a:gd name="T75" fmla="*/ 204 h 318"/>
                <a:gd name="T76" fmla="*/ 170 w 206"/>
                <a:gd name="T77" fmla="*/ 192 h 318"/>
                <a:gd name="T78" fmla="*/ 178 w 206"/>
                <a:gd name="T79" fmla="*/ 184 h 318"/>
                <a:gd name="T80" fmla="*/ 198 w 206"/>
                <a:gd name="T81" fmla="*/ 148 h 318"/>
                <a:gd name="T82" fmla="*/ 206 w 206"/>
                <a:gd name="T83" fmla="*/ 108 h 318"/>
                <a:gd name="T84" fmla="*/ 204 w 206"/>
                <a:gd name="T85" fmla="*/ 82 h 318"/>
                <a:gd name="T86" fmla="*/ 198 w 206"/>
                <a:gd name="T87" fmla="*/ 6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06" h="318">
                  <a:moveTo>
                    <a:pt x="198" y="60"/>
                  </a:moveTo>
                  <a:lnTo>
                    <a:pt x="198" y="60"/>
                  </a:lnTo>
                  <a:lnTo>
                    <a:pt x="188" y="40"/>
                  </a:lnTo>
                  <a:lnTo>
                    <a:pt x="176" y="26"/>
                  </a:lnTo>
                  <a:lnTo>
                    <a:pt x="176" y="26"/>
                  </a:lnTo>
                  <a:lnTo>
                    <a:pt x="162" y="14"/>
                  </a:lnTo>
                  <a:lnTo>
                    <a:pt x="148" y="6"/>
                  </a:lnTo>
                  <a:lnTo>
                    <a:pt x="148" y="6"/>
                  </a:lnTo>
                  <a:lnTo>
                    <a:pt x="132" y="2"/>
                  </a:lnTo>
                  <a:lnTo>
                    <a:pt x="116" y="0"/>
                  </a:lnTo>
                  <a:lnTo>
                    <a:pt x="116" y="0"/>
                  </a:lnTo>
                  <a:lnTo>
                    <a:pt x="98" y="2"/>
                  </a:lnTo>
                  <a:lnTo>
                    <a:pt x="80" y="8"/>
                  </a:lnTo>
                  <a:lnTo>
                    <a:pt x="80" y="8"/>
                  </a:lnTo>
                  <a:lnTo>
                    <a:pt x="66" y="18"/>
                  </a:lnTo>
                  <a:lnTo>
                    <a:pt x="54" y="28"/>
                  </a:lnTo>
                  <a:lnTo>
                    <a:pt x="54" y="0"/>
                  </a:lnTo>
                  <a:lnTo>
                    <a:pt x="0" y="12"/>
                  </a:lnTo>
                  <a:lnTo>
                    <a:pt x="0" y="12"/>
                  </a:lnTo>
                  <a:lnTo>
                    <a:pt x="6" y="14"/>
                  </a:lnTo>
                  <a:lnTo>
                    <a:pt x="12" y="18"/>
                  </a:lnTo>
                  <a:lnTo>
                    <a:pt x="14" y="24"/>
                  </a:lnTo>
                  <a:lnTo>
                    <a:pt x="16" y="30"/>
                  </a:lnTo>
                  <a:lnTo>
                    <a:pt x="16" y="300"/>
                  </a:lnTo>
                  <a:lnTo>
                    <a:pt x="16" y="300"/>
                  </a:lnTo>
                  <a:lnTo>
                    <a:pt x="14" y="306"/>
                  </a:lnTo>
                  <a:lnTo>
                    <a:pt x="12" y="312"/>
                  </a:lnTo>
                  <a:lnTo>
                    <a:pt x="8" y="316"/>
                  </a:lnTo>
                  <a:lnTo>
                    <a:pt x="4" y="318"/>
                  </a:lnTo>
                  <a:lnTo>
                    <a:pt x="66" y="318"/>
                  </a:lnTo>
                  <a:lnTo>
                    <a:pt x="66" y="318"/>
                  </a:lnTo>
                  <a:lnTo>
                    <a:pt x="62" y="316"/>
                  </a:lnTo>
                  <a:lnTo>
                    <a:pt x="58" y="312"/>
                  </a:lnTo>
                  <a:lnTo>
                    <a:pt x="56" y="306"/>
                  </a:lnTo>
                  <a:lnTo>
                    <a:pt x="54" y="300"/>
                  </a:lnTo>
                  <a:lnTo>
                    <a:pt x="54" y="48"/>
                  </a:lnTo>
                  <a:lnTo>
                    <a:pt x="54" y="48"/>
                  </a:lnTo>
                  <a:lnTo>
                    <a:pt x="64" y="38"/>
                  </a:lnTo>
                  <a:lnTo>
                    <a:pt x="74" y="32"/>
                  </a:lnTo>
                  <a:lnTo>
                    <a:pt x="74" y="32"/>
                  </a:lnTo>
                  <a:lnTo>
                    <a:pt x="86" y="26"/>
                  </a:lnTo>
                  <a:lnTo>
                    <a:pt x="100" y="24"/>
                  </a:lnTo>
                  <a:lnTo>
                    <a:pt x="100" y="24"/>
                  </a:lnTo>
                  <a:lnTo>
                    <a:pt x="112" y="26"/>
                  </a:lnTo>
                  <a:lnTo>
                    <a:pt x="122" y="30"/>
                  </a:lnTo>
                  <a:lnTo>
                    <a:pt x="134" y="36"/>
                  </a:lnTo>
                  <a:lnTo>
                    <a:pt x="144" y="44"/>
                  </a:lnTo>
                  <a:lnTo>
                    <a:pt x="144" y="44"/>
                  </a:lnTo>
                  <a:lnTo>
                    <a:pt x="152" y="56"/>
                  </a:lnTo>
                  <a:lnTo>
                    <a:pt x="158" y="70"/>
                  </a:lnTo>
                  <a:lnTo>
                    <a:pt x="162" y="88"/>
                  </a:lnTo>
                  <a:lnTo>
                    <a:pt x="162" y="110"/>
                  </a:lnTo>
                  <a:lnTo>
                    <a:pt x="162" y="110"/>
                  </a:lnTo>
                  <a:lnTo>
                    <a:pt x="162" y="130"/>
                  </a:lnTo>
                  <a:lnTo>
                    <a:pt x="158" y="148"/>
                  </a:lnTo>
                  <a:lnTo>
                    <a:pt x="152" y="164"/>
                  </a:lnTo>
                  <a:lnTo>
                    <a:pt x="144" y="176"/>
                  </a:lnTo>
                  <a:lnTo>
                    <a:pt x="144" y="176"/>
                  </a:lnTo>
                  <a:lnTo>
                    <a:pt x="134" y="188"/>
                  </a:lnTo>
                  <a:lnTo>
                    <a:pt x="124" y="194"/>
                  </a:lnTo>
                  <a:lnTo>
                    <a:pt x="110" y="200"/>
                  </a:lnTo>
                  <a:lnTo>
                    <a:pt x="96" y="200"/>
                  </a:lnTo>
                  <a:lnTo>
                    <a:pt x="96" y="200"/>
                  </a:lnTo>
                  <a:lnTo>
                    <a:pt x="86" y="200"/>
                  </a:lnTo>
                  <a:lnTo>
                    <a:pt x="78" y="198"/>
                  </a:lnTo>
                  <a:lnTo>
                    <a:pt x="70" y="194"/>
                  </a:lnTo>
                  <a:lnTo>
                    <a:pt x="62" y="186"/>
                  </a:lnTo>
                  <a:lnTo>
                    <a:pt x="72" y="214"/>
                  </a:lnTo>
                  <a:lnTo>
                    <a:pt x="72" y="214"/>
                  </a:lnTo>
                  <a:lnTo>
                    <a:pt x="86" y="218"/>
                  </a:lnTo>
                  <a:lnTo>
                    <a:pt x="102" y="218"/>
                  </a:lnTo>
                  <a:lnTo>
                    <a:pt x="102" y="218"/>
                  </a:lnTo>
                  <a:lnTo>
                    <a:pt x="124" y="216"/>
                  </a:lnTo>
                  <a:lnTo>
                    <a:pt x="134" y="214"/>
                  </a:lnTo>
                  <a:lnTo>
                    <a:pt x="144" y="210"/>
                  </a:lnTo>
                  <a:lnTo>
                    <a:pt x="154" y="204"/>
                  </a:lnTo>
                  <a:lnTo>
                    <a:pt x="162" y="200"/>
                  </a:lnTo>
                  <a:lnTo>
                    <a:pt x="170" y="192"/>
                  </a:lnTo>
                  <a:lnTo>
                    <a:pt x="178" y="184"/>
                  </a:lnTo>
                  <a:lnTo>
                    <a:pt x="178" y="184"/>
                  </a:lnTo>
                  <a:lnTo>
                    <a:pt x="190" y="166"/>
                  </a:lnTo>
                  <a:lnTo>
                    <a:pt x="198" y="148"/>
                  </a:lnTo>
                  <a:lnTo>
                    <a:pt x="204" y="128"/>
                  </a:lnTo>
                  <a:lnTo>
                    <a:pt x="206" y="108"/>
                  </a:lnTo>
                  <a:lnTo>
                    <a:pt x="206" y="108"/>
                  </a:lnTo>
                  <a:lnTo>
                    <a:pt x="204" y="82"/>
                  </a:lnTo>
                  <a:lnTo>
                    <a:pt x="198" y="60"/>
                  </a:lnTo>
                  <a:lnTo>
                    <a:pt x="198"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solidFill>
                  <a:srgbClr val="005C84"/>
                </a:solidFill>
              </a:endParaRPr>
            </a:p>
          </p:txBody>
        </p:sp>
        <p:sp>
          <p:nvSpPr>
            <p:cNvPr id="264" name="Freeform 92"/>
            <p:cNvSpPr>
              <a:spLocks/>
            </p:cNvSpPr>
            <p:nvPr/>
          </p:nvSpPr>
          <p:spPr bwMode="auto">
            <a:xfrm>
              <a:off x="795" y="1586"/>
              <a:ext cx="146" cy="218"/>
            </a:xfrm>
            <a:custGeom>
              <a:avLst/>
              <a:gdLst>
                <a:gd name="T0" fmla="*/ 128 w 146"/>
                <a:gd name="T1" fmla="*/ 186 h 218"/>
                <a:gd name="T2" fmla="*/ 128 w 146"/>
                <a:gd name="T3" fmla="*/ 186 h 218"/>
                <a:gd name="T4" fmla="*/ 116 w 146"/>
                <a:gd name="T5" fmla="*/ 190 h 218"/>
                <a:gd name="T6" fmla="*/ 102 w 146"/>
                <a:gd name="T7" fmla="*/ 192 h 218"/>
                <a:gd name="T8" fmla="*/ 102 w 146"/>
                <a:gd name="T9" fmla="*/ 192 h 218"/>
                <a:gd name="T10" fmla="*/ 92 w 146"/>
                <a:gd name="T11" fmla="*/ 192 h 218"/>
                <a:gd name="T12" fmla="*/ 84 w 146"/>
                <a:gd name="T13" fmla="*/ 188 h 218"/>
                <a:gd name="T14" fmla="*/ 76 w 146"/>
                <a:gd name="T15" fmla="*/ 184 h 218"/>
                <a:gd name="T16" fmla="*/ 70 w 146"/>
                <a:gd name="T17" fmla="*/ 176 h 218"/>
                <a:gd name="T18" fmla="*/ 70 w 146"/>
                <a:gd name="T19" fmla="*/ 176 h 218"/>
                <a:gd name="T20" fmla="*/ 64 w 146"/>
                <a:gd name="T21" fmla="*/ 168 h 218"/>
                <a:gd name="T22" fmla="*/ 58 w 146"/>
                <a:gd name="T23" fmla="*/ 158 h 218"/>
                <a:gd name="T24" fmla="*/ 56 w 146"/>
                <a:gd name="T25" fmla="*/ 146 h 218"/>
                <a:gd name="T26" fmla="*/ 56 w 146"/>
                <a:gd name="T27" fmla="*/ 134 h 218"/>
                <a:gd name="T28" fmla="*/ 56 w 146"/>
                <a:gd name="T29" fmla="*/ 0 h 218"/>
                <a:gd name="T30" fmla="*/ 0 w 146"/>
                <a:gd name="T31" fmla="*/ 10 h 218"/>
                <a:gd name="T32" fmla="*/ 0 w 146"/>
                <a:gd name="T33" fmla="*/ 10 h 218"/>
                <a:gd name="T34" fmla="*/ 8 w 146"/>
                <a:gd name="T35" fmla="*/ 14 h 218"/>
                <a:gd name="T36" fmla="*/ 12 w 146"/>
                <a:gd name="T37" fmla="*/ 18 h 218"/>
                <a:gd name="T38" fmla="*/ 16 w 146"/>
                <a:gd name="T39" fmla="*/ 22 h 218"/>
                <a:gd name="T40" fmla="*/ 16 w 146"/>
                <a:gd name="T41" fmla="*/ 28 h 218"/>
                <a:gd name="T42" fmla="*/ 16 w 146"/>
                <a:gd name="T43" fmla="*/ 134 h 218"/>
                <a:gd name="T44" fmla="*/ 16 w 146"/>
                <a:gd name="T45" fmla="*/ 134 h 218"/>
                <a:gd name="T46" fmla="*/ 18 w 146"/>
                <a:gd name="T47" fmla="*/ 154 h 218"/>
                <a:gd name="T48" fmla="*/ 22 w 146"/>
                <a:gd name="T49" fmla="*/ 172 h 218"/>
                <a:gd name="T50" fmla="*/ 28 w 146"/>
                <a:gd name="T51" fmla="*/ 186 h 218"/>
                <a:gd name="T52" fmla="*/ 38 w 146"/>
                <a:gd name="T53" fmla="*/ 198 h 218"/>
                <a:gd name="T54" fmla="*/ 38 w 146"/>
                <a:gd name="T55" fmla="*/ 198 h 218"/>
                <a:gd name="T56" fmla="*/ 50 w 146"/>
                <a:gd name="T57" fmla="*/ 208 h 218"/>
                <a:gd name="T58" fmla="*/ 60 w 146"/>
                <a:gd name="T59" fmla="*/ 214 h 218"/>
                <a:gd name="T60" fmla="*/ 72 w 146"/>
                <a:gd name="T61" fmla="*/ 218 h 218"/>
                <a:gd name="T62" fmla="*/ 86 w 146"/>
                <a:gd name="T63" fmla="*/ 218 h 218"/>
                <a:gd name="T64" fmla="*/ 86 w 146"/>
                <a:gd name="T65" fmla="*/ 218 h 218"/>
                <a:gd name="T66" fmla="*/ 100 w 146"/>
                <a:gd name="T67" fmla="*/ 218 h 218"/>
                <a:gd name="T68" fmla="*/ 114 w 146"/>
                <a:gd name="T69" fmla="*/ 214 h 218"/>
                <a:gd name="T70" fmla="*/ 126 w 146"/>
                <a:gd name="T71" fmla="*/ 208 h 218"/>
                <a:gd name="T72" fmla="*/ 138 w 146"/>
                <a:gd name="T73" fmla="*/ 198 h 218"/>
                <a:gd name="T74" fmla="*/ 146 w 146"/>
                <a:gd name="T75" fmla="*/ 172 h 218"/>
                <a:gd name="T76" fmla="*/ 146 w 146"/>
                <a:gd name="T77" fmla="*/ 172 h 218"/>
                <a:gd name="T78" fmla="*/ 138 w 146"/>
                <a:gd name="T79" fmla="*/ 180 h 218"/>
                <a:gd name="T80" fmla="*/ 128 w 146"/>
                <a:gd name="T81" fmla="*/ 186 h 218"/>
                <a:gd name="T82" fmla="*/ 128 w 146"/>
                <a:gd name="T83" fmla="*/ 186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46" h="218">
                  <a:moveTo>
                    <a:pt x="128" y="186"/>
                  </a:moveTo>
                  <a:lnTo>
                    <a:pt x="128" y="186"/>
                  </a:lnTo>
                  <a:lnTo>
                    <a:pt x="116" y="190"/>
                  </a:lnTo>
                  <a:lnTo>
                    <a:pt x="102" y="192"/>
                  </a:lnTo>
                  <a:lnTo>
                    <a:pt x="102" y="192"/>
                  </a:lnTo>
                  <a:lnTo>
                    <a:pt x="92" y="192"/>
                  </a:lnTo>
                  <a:lnTo>
                    <a:pt x="84" y="188"/>
                  </a:lnTo>
                  <a:lnTo>
                    <a:pt x="76" y="184"/>
                  </a:lnTo>
                  <a:lnTo>
                    <a:pt x="70" y="176"/>
                  </a:lnTo>
                  <a:lnTo>
                    <a:pt x="70" y="176"/>
                  </a:lnTo>
                  <a:lnTo>
                    <a:pt x="64" y="168"/>
                  </a:lnTo>
                  <a:lnTo>
                    <a:pt x="58" y="158"/>
                  </a:lnTo>
                  <a:lnTo>
                    <a:pt x="56" y="146"/>
                  </a:lnTo>
                  <a:lnTo>
                    <a:pt x="56" y="134"/>
                  </a:lnTo>
                  <a:lnTo>
                    <a:pt x="56" y="0"/>
                  </a:lnTo>
                  <a:lnTo>
                    <a:pt x="0" y="10"/>
                  </a:lnTo>
                  <a:lnTo>
                    <a:pt x="0" y="10"/>
                  </a:lnTo>
                  <a:lnTo>
                    <a:pt x="8" y="14"/>
                  </a:lnTo>
                  <a:lnTo>
                    <a:pt x="12" y="18"/>
                  </a:lnTo>
                  <a:lnTo>
                    <a:pt x="16" y="22"/>
                  </a:lnTo>
                  <a:lnTo>
                    <a:pt x="16" y="28"/>
                  </a:lnTo>
                  <a:lnTo>
                    <a:pt x="16" y="134"/>
                  </a:lnTo>
                  <a:lnTo>
                    <a:pt x="16" y="134"/>
                  </a:lnTo>
                  <a:lnTo>
                    <a:pt x="18" y="154"/>
                  </a:lnTo>
                  <a:lnTo>
                    <a:pt x="22" y="172"/>
                  </a:lnTo>
                  <a:lnTo>
                    <a:pt x="28" y="186"/>
                  </a:lnTo>
                  <a:lnTo>
                    <a:pt x="38" y="198"/>
                  </a:lnTo>
                  <a:lnTo>
                    <a:pt x="38" y="198"/>
                  </a:lnTo>
                  <a:lnTo>
                    <a:pt x="50" y="208"/>
                  </a:lnTo>
                  <a:lnTo>
                    <a:pt x="60" y="214"/>
                  </a:lnTo>
                  <a:lnTo>
                    <a:pt x="72" y="218"/>
                  </a:lnTo>
                  <a:lnTo>
                    <a:pt x="86" y="218"/>
                  </a:lnTo>
                  <a:lnTo>
                    <a:pt x="86" y="218"/>
                  </a:lnTo>
                  <a:lnTo>
                    <a:pt x="100" y="218"/>
                  </a:lnTo>
                  <a:lnTo>
                    <a:pt x="114" y="214"/>
                  </a:lnTo>
                  <a:lnTo>
                    <a:pt x="126" y="208"/>
                  </a:lnTo>
                  <a:lnTo>
                    <a:pt x="138" y="198"/>
                  </a:lnTo>
                  <a:lnTo>
                    <a:pt x="146" y="172"/>
                  </a:lnTo>
                  <a:lnTo>
                    <a:pt x="146" y="172"/>
                  </a:lnTo>
                  <a:lnTo>
                    <a:pt x="138" y="180"/>
                  </a:lnTo>
                  <a:lnTo>
                    <a:pt x="128" y="186"/>
                  </a:lnTo>
                  <a:lnTo>
                    <a:pt x="128" y="1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solidFill>
                  <a:srgbClr val="005C84"/>
                </a:solidFill>
              </a:endParaRPr>
            </a:p>
          </p:txBody>
        </p:sp>
        <p:sp>
          <p:nvSpPr>
            <p:cNvPr id="265" name="Freeform 93"/>
            <p:cNvSpPr>
              <a:spLocks/>
            </p:cNvSpPr>
            <p:nvPr/>
          </p:nvSpPr>
          <p:spPr bwMode="auto">
            <a:xfrm>
              <a:off x="929" y="1586"/>
              <a:ext cx="74" cy="218"/>
            </a:xfrm>
            <a:custGeom>
              <a:avLst/>
              <a:gdLst>
                <a:gd name="T0" fmla="*/ 56 w 74"/>
                <a:gd name="T1" fmla="*/ 178 h 218"/>
                <a:gd name="T2" fmla="*/ 56 w 74"/>
                <a:gd name="T3" fmla="*/ 0 h 218"/>
                <a:gd name="T4" fmla="*/ 0 w 74"/>
                <a:gd name="T5" fmla="*/ 10 h 218"/>
                <a:gd name="T6" fmla="*/ 0 w 74"/>
                <a:gd name="T7" fmla="*/ 10 h 218"/>
                <a:gd name="T8" fmla="*/ 8 w 74"/>
                <a:gd name="T9" fmla="*/ 12 h 218"/>
                <a:gd name="T10" fmla="*/ 12 w 74"/>
                <a:gd name="T11" fmla="*/ 16 h 218"/>
                <a:gd name="T12" fmla="*/ 12 w 74"/>
                <a:gd name="T13" fmla="*/ 16 h 218"/>
                <a:gd name="T14" fmla="*/ 16 w 74"/>
                <a:gd name="T15" fmla="*/ 22 h 218"/>
                <a:gd name="T16" fmla="*/ 16 w 74"/>
                <a:gd name="T17" fmla="*/ 28 h 218"/>
                <a:gd name="T18" fmla="*/ 16 w 74"/>
                <a:gd name="T19" fmla="*/ 168 h 218"/>
                <a:gd name="T20" fmla="*/ 18 w 74"/>
                <a:gd name="T21" fmla="*/ 186 h 218"/>
                <a:gd name="T22" fmla="*/ 18 w 74"/>
                <a:gd name="T23" fmla="*/ 186 h 218"/>
                <a:gd name="T24" fmla="*/ 18 w 74"/>
                <a:gd name="T25" fmla="*/ 186 h 218"/>
                <a:gd name="T26" fmla="*/ 18 w 74"/>
                <a:gd name="T27" fmla="*/ 186 h 218"/>
                <a:gd name="T28" fmla="*/ 18 w 74"/>
                <a:gd name="T29" fmla="*/ 198 h 218"/>
                <a:gd name="T30" fmla="*/ 22 w 74"/>
                <a:gd name="T31" fmla="*/ 206 h 218"/>
                <a:gd name="T32" fmla="*/ 22 w 74"/>
                <a:gd name="T33" fmla="*/ 206 h 218"/>
                <a:gd name="T34" fmla="*/ 26 w 74"/>
                <a:gd name="T35" fmla="*/ 212 h 218"/>
                <a:gd name="T36" fmla="*/ 34 w 74"/>
                <a:gd name="T37" fmla="*/ 218 h 218"/>
                <a:gd name="T38" fmla="*/ 74 w 74"/>
                <a:gd name="T39" fmla="*/ 204 h 218"/>
                <a:gd name="T40" fmla="*/ 74 w 74"/>
                <a:gd name="T41" fmla="*/ 204 h 218"/>
                <a:gd name="T42" fmla="*/ 66 w 74"/>
                <a:gd name="T43" fmla="*/ 202 h 218"/>
                <a:gd name="T44" fmla="*/ 60 w 74"/>
                <a:gd name="T45" fmla="*/ 196 h 218"/>
                <a:gd name="T46" fmla="*/ 56 w 74"/>
                <a:gd name="T47" fmla="*/ 188 h 218"/>
                <a:gd name="T48" fmla="*/ 56 w 74"/>
                <a:gd name="T49" fmla="*/ 178 h 218"/>
                <a:gd name="T50" fmla="*/ 56 w 74"/>
                <a:gd name="T51" fmla="*/ 178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4" h="218">
                  <a:moveTo>
                    <a:pt x="56" y="178"/>
                  </a:moveTo>
                  <a:lnTo>
                    <a:pt x="56" y="0"/>
                  </a:lnTo>
                  <a:lnTo>
                    <a:pt x="0" y="10"/>
                  </a:lnTo>
                  <a:lnTo>
                    <a:pt x="0" y="10"/>
                  </a:lnTo>
                  <a:lnTo>
                    <a:pt x="8" y="12"/>
                  </a:lnTo>
                  <a:lnTo>
                    <a:pt x="12" y="16"/>
                  </a:lnTo>
                  <a:lnTo>
                    <a:pt x="12" y="16"/>
                  </a:lnTo>
                  <a:lnTo>
                    <a:pt x="16" y="22"/>
                  </a:lnTo>
                  <a:lnTo>
                    <a:pt x="16" y="28"/>
                  </a:lnTo>
                  <a:lnTo>
                    <a:pt x="16" y="168"/>
                  </a:lnTo>
                  <a:lnTo>
                    <a:pt x="18" y="186"/>
                  </a:lnTo>
                  <a:lnTo>
                    <a:pt x="18" y="186"/>
                  </a:lnTo>
                  <a:lnTo>
                    <a:pt x="18" y="186"/>
                  </a:lnTo>
                  <a:lnTo>
                    <a:pt x="18" y="186"/>
                  </a:lnTo>
                  <a:lnTo>
                    <a:pt x="18" y="198"/>
                  </a:lnTo>
                  <a:lnTo>
                    <a:pt x="22" y="206"/>
                  </a:lnTo>
                  <a:lnTo>
                    <a:pt x="22" y="206"/>
                  </a:lnTo>
                  <a:lnTo>
                    <a:pt x="26" y="212"/>
                  </a:lnTo>
                  <a:lnTo>
                    <a:pt x="34" y="218"/>
                  </a:lnTo>
                  <a:lnTo>
                    <a:pt x="74" y="204"/>
                  </a:lnTo>
                  <a:lnTo>
                    <a:pt x="74" y="204"/>
                  </a:lnTo>
                  <a:lnTo>
                    <a:pt x="66" y="202"/>
                  </a:lnTo>
                  <a:lnTo>
                    <a:pt x="60" y="196"/>
                  </a:lnTo>
                  <a:lnTo>
                    <a:pt x="56" y="188"/>
                  </a:lnTo>
                  <a:lnTo>
                    <a:pt x="56" y="178"/>
                  </a:lnTo>
                  <a:lnTo>
                    <a:pt x="56" y="17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solidFill>
                  <a:srgbClr val="005C84"/>
                </a:solidFill>
              </a:endParaRPr>
            </a:p>
          </p:txBody>
        </p:sp>
        <p:sp>
          <p:nvSpPr>
            <p:cNvPr id="266" name="Freeform 94"/>
            <p:cNvSpPr>
              <a:spLocks/>
            </p:cNvSpPr>
            <p:nvPr/>
          </p:nvSpPr>
          <p:spPr bwMode="auto">
            <a:xfrm>
              <a:off x="1371" y="1586"/>
              <a:ext cx="176" cy="218"/>
            </a:xfrm>
            <a:custGeom>
              <a:avLst/>
              <a:gdLst>
                <a:gd name="T0" fmla="*/ 164 w 176"/>
                <a:gd name="T1" fmla="*/ 196 h 218"/>
                <a:gd name="T2" fmla="*/ 162 w 176"/>
                <a:gd name="T3" fmla="*/ 182 h 218"/>
                <a:gd name="T4" fmla="*/ 162 w 176"/>
                <a:gd name="T5" fmla="*/ 60 h 218"/>
                <a:gd name="T6" fmla="*/ 156 w 176"/>
                <a:gd name="T7" fmla="*/ 32 h 218"/>
                <a:gd name="T8" fmla="*/ 140 w 176"/>
                <a:gd name="T9" fmla="*/ 12 h 218"/>
                <a:gd name="T10" fmla="*/ 130 w 176"/>
                <a:gd name="T11" fmla="*/ 8 h 218"/>
                <a:gd name="T12" fmla="*/ 104 w 176"/>
                <a:gd name="T13" fmla="*/ 0 h 218"/>
                <a:gd name="T14" fmla="*/ 90 w 176"/>
                <a:gd name="T15" fmla="*/ 0 h 218"/>
                <a:gd name="T16" fmla="*/ 54 w 176"/>
                <a:gd name="T17" fmla="*/ 6 h 218"/>
                <a:gd name="T18" fmla="*/ 20 w 176"/>
                <a:gd name="T19" fmla="*/ 22 h 218"/>
                <a:gd name="T20" fmla="*/ 20 w 176"/>
                <a:gd name="T21" fmla="*/ 78 h 218"/>
                <a:gd name="T22" fmla="*/ 30 w 176"/>
                <a:gd name="T23" fmla="*/ 52 h 218"/>
                <a:gd name="T24" fmla="*/ 44 w 176"/>
                <a:gd name="T25" fmla="*/ 34 h 218"/>
                <a:gd name="T26" fmla="*/ 52 w 176"/>
                <a:gd name="T27" fmla="*/ 26 h 218"/>
                <a:gd name="T28" fmla="*/ 74 w 176"/>
                <a:gd name="T29" fmla="*/ 18 h 218"/>
                <a:gd name="T30" fmla="*/ 86 w 176"/>
                <a:gd name="T31" fmla="*/ 16 h 218"/>
                <a:gd name="T32" fmla="*/ 102 w 176"/>
                <a:gd name="T33" fmla="*/ 20 h 218"/>
                <a:gd name="T34" fmla="*/ 114 w 176"/>
                <a:gd name="T35" fmla="*/ 28 h 218"/>
                <a:gd name="T36" fmla="*/ 120 w 176"/>
                <a:gd name="T37" fmla="*/ 34 h 218"/>
                <a:gd name="T38" fmla="*/ 124 w 176"/>
                <a:gd name="T39" fmla="*/ 48 h 218"/>
                <a:gd name="T40" fmla="*/ 124 w 176"/>
                <a:gd name="T41" fmla="*/ 56 h 218"/>
                <a:gd name="T42" fmla="*/ 122 w 176"/>
                <a:gd name="T43" fmla="*/ 76 h 218"/>
                <a:gd name="T44" fmla="*/ 116 w 176"/>
                <a:gd name="T45" fmla="*/ 82 h 218"/>
                <a:gd name="T46" fmla="*/ 106 w 176"/>
                <a:gd name="T47" fmla="*/ 86 h 218"/>
                <a:gd name="T48" fmla="*/ 68 w 176"/>
                <a:gd name="T49" fmla="*/ 98 h 218"/>
                <a:gd name="T50" fmla="*/ 30 w 176"/>
                <a:gd name="T51" fmla="*/ 112 h 218"/>
                <a:gd name="T52" fmla="*/ 16 w 176"/>
                <a:gd name="T53" fmla="*/ 122 h 218"/>
                <a:gd name="T54" fmla="*/ 2 w 176"/>
                <a:gd name="T55" fmla="*/ 148 h 218"/>
                <a:gd name="T56" fmla="*/ 0 w 176"/>
                <a:gd name="T57" fmla="*/ 164 h 218"/>
                <a:gd name="T58" fmla="*/ 4 w 176"/>
                <a:gd name="T59" fmla="*/ 182 h 218"/>
                <a:gd name="T60" fmla="*/ 14 w 176"/>
                <a:gd name="T61" fmla="*/ 200 h 218"/>
                <a:gd name="T62" fmla="*/ 22 w 176"/>
                <a:gd name="T63" fmla="*/ 208 h 218"/>
                <a:gd name="T64" fmla="*/ 42 w 176"/>
                <a:gd name="T65" fmla="*/ 218 h 218"/>
                <a:gd name="T66" fmla="*/ 54 w 176"/>
                <a:gd name="T67" fmla="*/ 218 h 218"/>
                <a:gd name="T68" fmla="*/ 84 w 176"/>
                <a:gd name="T69" fmla="*/ 214 h 218"/>
                <a:gd name="T70" fmla="*/ 112 w 176"/>
                <a:gd name="T71" fmla="*/ 196 h 218"/>
                <a:gd name="T72" fmla="*/ 120 w 176"/>
                <a:gd name="T73" fmla="*/ 174 h 218"/>
                <a:gd name="T74" fmla="*/ 98 w 176"/>
                <a:gd name="T75" fmla="*/ 188 h 218"/>
                <a:gd name="T76" fmla="*/ 72 w 176"/>
                <a:gd name="T77" fmla="*/ 192 h 218"/>
                <a:gd name="T78" fmla="*/ 66 w 176"/>
                <a:gd name="T79" fmla="*/ 192 h 218"/>
                <a:gd name="T80" fmla="*/ 52 w 176"/>
                <a:gd name="T81" fmla="*/ 188 h 218"/>
                <a:gd name="T82" fmla="*/ 48 w 176"/>
                <a:gd name="T83" fmla="*/ 182 h 218"/>
                <a:gd name="T84" fmla="*/ 40 w 176"/>
                <a:gd name="T85" fmla="*/ 170 h 218"/>
                <a:gd name="T86" fmla="*/ 38 w 176"/>
                <a:gd name="T87" fmla="*/ 156 h 218"/>
                <a:gd name="T88" fmla="*/ 38 w 176"/>
                <a:gd name="T89" fmla="*/ 148 h 218"/>
                <a:gd name="T90" fmla="*/ 44 w 176"/>
                <a:gd name="T91" fmla="*/ 136 h 218"/>
                <a:gd name="T92" fmla="*/ 48 w 176"/>
                <a:gd name="T93" fmla="*/ 130 h 218"/>
                <a:gd name="T94" fmla="*/ 76 w 176"/>
                <a:gd name="T95" fmla="*/ 114 h 218"/>
                <a:gd name="T96" fmla="*/ 108 w 176"/>
                <a:gd name="T97" fmla="*/ 104 h 218"/>
                <a:gd name="T98" fmla="*/ 124 w 176"/>
                <a:gd name="T99" fmla="*/ 170 h 218"/>
                <a:gd name="T100" fmla="*/ 124 w 176"/>
                <a:gd name="T101" fmla="*/ 184 h 218"/>
                <a:gd name="T102" fmla="*/ 126 w 176"/>
                <a:gd name="T103" fmla="*/ 198 h 218"/>
                <a:gd name="T104" fmla="*/ 128 w 176"/>
                <a:gd name="T105" fmla="*/ 206 h 218"/>
                <a:gd name="T106" fmla="*/ 140 w 176"/>
                <a:gd name="T107" fmla="*/ 218 h 218"/>
                <a:gd name="T108" fmla="*/ 176 w 176"/>
                <a:gd name="T109" fmla="*/ 204 h 218"/>
                <a:gd name="T110" fmla="*/ 164 w 176"/>
                <a:gd name="T111" fmla="*/ 196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76" h="218">
                  <a:moveTo>
                    <a:pt x="164" y="196"/>
                  </a:moveTo>
                  <a:lnTo>
                    <a:pt x="164" y="196"/>
                  </a:lnTo>
                  <a:lnTo>
                    <a:pt x="162" y="192"/>
                  </a:lnTo>
                  <a:lnTo>
                    <a:pt x="162" y="182"/>
                  </a:lnTo>
                  <a:lnTo>
                    <a:pt x="162" y="60"/>
                  </a:lnTo>
                  <a:lnTo>
                    <a:pt x="162" y="60"/>
                  </a:lnTo>
                  <a:lnTo>
                    <a:pt x="160" y="44"/>
                  </a:lnTo>
                  <a:lnTo>
                    <a:pt x="156" y="32"/>
                  </a:lnTo>
                  <a:lnTo>
                    <a:pt x="150" y="20"/>
                  </a:lnTo>
                  <a:lnTo>
                    <a:pt x="140" y="12"/>
                  </a:lnTo>
                  <a:lnTo>
                    <a:pt x="140" y="12"/>
                  </a:lnTo>
                  <a:lnTo>
                    <a:pt x="130" y="8"/>
                  </a:lnTo>
                  <a:lnTo>
                    <a:pt x="118" y="4"/>
                  </a:lnTo>
                  <a:lnTo>
                    <a:pt x="104" y="0"/>
                  </a:lnTo>
                  <a:lnTo>
                    <a:pt x="90" y="0"/>
                  </a:lnTo>
                  <a:lnTo>
                    <a:pt x="90" y="0"/>
                  </a:lnTo>
                  <a:lnTo>
                    <a:pt x="72" y="2"/>
                  </a:lnTo>
                  <a:lnTo>
                    <a:pt x="54" y="6"/>
                  </a:lnTo>
                  <a:lnTo>
                    <a:pt x="36" y="12"/>
                  </a:lnTo>
                  <a:lnTo>
                    <a:pt x="20" y="22"/>
                  </a:lnTo>
                  <a:lnTo>
                    <a:pt x="20" y="78"/>
                  </a:lnTo>
                  <a:lnTo>
                    <a:pt x="20" y="78"/>
                  </a:lnTo>
                  <a:lnTo>
                    <a:pt x="26" y="64"/>
                  </a:lnTo>
                  <a:lnTo>
                    <a:pt x="30" y="52"/>
                  </a:lnTo>
                  <a:lnTo>
                    <a:pt x="38" y="42"/>
                  </a:lnTo>
                  <a:lnTo>
                    <a:pt x="44" y="34"/>
                  </a:lnTo>
                  <a:lnTo>
                    <a:pt x="44" y="34"/>
                  </a:lnTo>
                  <a:lnTo>
                    <a:pt x="52" y="26"/>
                  </a:lnTo>
                  <a:lnTo>
                    <a:pt x="62" y="22"/>
                  </a:lnTo>
                  <a:lnTo>
                    <a:pt x="74" y="18"/>
                  </a:lnTo>
                  <a:lnTo>
                    <a:pt x="86" y="16"/>
                  </a:lnTo>
                  <a:lnTo>
                    <a:pt x="86" y="16"/>
                  </a:lnTo>
                  <a:lnTo>
                    <a:pt x="94" y="18"/>
                  </a:lnTo>
                  <a:lnTo>
                    <a:pt x="102" y="20"/>
                  </a:lnTo>
                  <a:lnTo>
                    <a:pt x="110" y="24"/>
                  </a:lnTo>
                  <a:lnTo>
                    <a:pt x="114" y="28"/>
                  </a:lnTo>
                  <a:lnTo>
                    <a:pt x="114" y="28"/>
                  </a:lnTo>
                  <a:lnTo>
                    <a:pt x="120" y="34"/>
                  </a:lnTo>
                  <a:lnTo>
                    <a:pt x="122" y="42"/>
                  </a:lnTo>
                  <a:lnTo>
                    <a:pt x="124" y="48"/>
                  </a:lnTo>
                  <a:lnTo>
                    <a:pt x="124" y="56"/>
                  </a:lnTo>
                  <a:lnTo>
                    <a:pt x="124" y="56"/>
                  </a:lnTo>
                  <a:lnTo>
                    <a:pt x="124" y="70"/>
                  </a:lnTo>
                  <a:lnTo>
                    <a:pt x="122" y="76"/>
                  </a:lnTo>
                  <a:lnTo>
                    <a:pt x="122" y="76"/>
                  </a:lnTo>
                  <a:lnTo>
                    <a:pt x="116" y="82"/>
                  </a:lnTo>
                  <a:lnTo>
                    <a:pt x="106" y="86"/>
                  </a:lnTo>
                  <a:lnTo>
                    <a:pt x="106" y="86"/>
                  </a:lnTo>
                  <a:lnTo>
                    <a:pt x="68" y="98"/>
                  </a:lnTo>
                  <a:lnTo>
                    <a:pt x="68" y="98"/>
                  </a:lnTo>
                  <a:lnTo>
                    <a:pt x="44" y="106"/>
                  </a:lnTo>
                  <a:lnTo>
                    <a:pt x="30" y="112"/>
                  </a:lnTo>
                  <a:lnTo>
                    <a:pt x="30" y="112"/>
                  </a:lnTo>
                  <a:lnTo>
                    <a:pt x="16" y="122"/>
                  </a:lnTo>
                  <a:lnTo>
                    <a:pt x="8" y="134"/>
                  </a:lnTo>
                  <a:lnTo>
                    <a:pt x="2" y="148"/>
                  </a:lnTo>
                  <a:lnTo>
                    <a:pt x="0" y="164"/>
                  </a:lnTo>
                  <a:lnTo>
                    <a:pt x="0" y="164"/>
                  </a:lnTo>
                  <a:lnTo>
                    <a:pt x="0" y="172"/>
                  </a:lnTo>
                  <a:lnTo>
                    <a:pt x="4" y="182"/>
                  </a:lnTo>
                  <a:lnTo>
                    <a:pt x="8" y="190"/>
                  </a:lnTo>
                  <a:lnTo>
                    <a:pt x="14" y="200"/>
                  </a:lnTo>
                  <a:lnTo>
                    <a:pt x="14" y="200"/>
                  </a:lnTo>
                  <a:lnTo>
                    <a:pt x="22" y="208"/>
                  </a:lnTo>
                  <a:lnTo>
                    <a:pt x="30" y="214"/>
                  </a:lnTo>
                  <a:lnTo>
                    <a:pt x="42" y="218"/>
                  </a:lnTo>
                  <a:lnTo>
                    <a:pt x="54" y="218"/>
                  </a:lnTo>
                  <a:lnTo>
                    <a:pt x="54" y="218"/>
                  </a:lnTo>
                  <a:lnTo>
                    <a:pt x="70" y="218"/>
                  </a:lnTo>
                  <a:lnTo>
                    <a:pt x="84" y="214"/>
                  </a:lnTo>
                  <a:lnTo>
                    <a:pt x="98" y="206"/>
                  </a:lnTo>
                  <a:lnTo>
                    <a:pt x="112" y="196"/>
                  </a:lnTo>
                  <a:lnTo>
                    <a:pt x="120" y="174"/>
                  </a:lnTo>
                  <a:lnTo>
                    <a:pt x="120" y="174"/>
                  </a:lnTo>
                  <a:lnTo>
                    <a:pt x="110" y="182"/>
                  </a:lnTo>
                  <a:lnTo>
                    <a:pt x="98" y="188"/>
                  </a:lnTo>
                  <a:lnTo>
                    <a:pt x="86" y="192"/>
                  </a:lnTo>
                  <a:lnTo>
                    <a:pt x="72" y="192"/>
                  </a:lnTo>
                  <a:lnTo>
                    <a:pt x="72" y="192"/>
                  </a:lnTo>
                  <a:lnTo>
                    <a:pt x="66" y="192"/>
                  </a:lnTo>
                  <a:lnTo>
                    <a:pt x="58" y="190"/>
                  </a:lnTo>
                  <a:lnTo>
                    <a:pt x="52" y="188"/>
                  </a:lnTo>
                  <a:lnTo>
                    <a:pt x="48" y="182"/>
                  </a:lnTo>
                  <a:lnTo>
                    <a:pt x="48" y="182"/>
                  </a:lnTo>
                  <a:lnTo>
                    <a:pt x="44" y="178"/>
                  </a:lnTo>
                  <a:lnTo>
                    <a:pt x="40" y="170"/>
                  </a:lnTo>
                  <a:lnTo>
                    <a:pt x="38" y="164"/>
                  </a:lnTo>
                  <a:lnTo>
                    <a:pt x="38" y="156"/>
                  </a:lnTo>
                  <a:lnTo>
                    <a:pt x="38" y="156"/>
                  </a:lnTo>
                  <a:lnTo>
                    <a:pt x="38" y="148"/>
                  </a:lnTo>
                  <a:lnTo>
                    <a:pt x="40" y="142"/>
                  </a:lnTo>
                  <a:lnTo>
                    <a:pt x="44" y="136"/>
                  </a:lnTo>
                  <a:lnTo>
                    <a:pt x="48" y="130"/>
                  </a:lnTo>
                  <a:lnTo>
                    <a:pt x="48" y="130"/>
                  </a:lnTo>
                  <a:lnTo>
                    <a:pt x="60" y="122"/>
                  </a:lnTo>
                  <a:lnTo>
                    <a:pt x="76" y="114"/>
                  </a:lnTo>
                  <a:lnTo>
                    <a:pt x="76" y="114"/>
                  </a:lnTo>
                  <a:lnTo>
                    <a:pt x="108" y="104"/>
                  </a:lnTo>
                  <a:lnTo>
                    <a:pt x="124" y="96"/>
                  </a:lnTo>
                  <a:lnTo>
                    <a:pt x="124" y="170"/>
                  </a:lnTo>
                  <a:lnTo>
                    <a:pt x="124" y="170"/>
                  </a:lnTo>
                  <a:lnTo>
                    <a:pt x="124" y="184"/>
                  </a:lnTo>
                  <a:lnTo>
                    <a:pt x="124" y="184"/>
                  </a:lnTo>
                  <a:lnTo>
                    <a:pt x="126" y="198"/>
                  </a:lnTo>
                  <a:lnTo>
                    <a:pt x="128" y="206"/>
                  </a:lnTo>
                  <a:lnTo>
                    <a:pt x="128" y="206"/>
                  </a:lnTo>
                  <a:lnTo>
                    <a:pt x="134" y="212"/>
                  </a:lnTo>
                  <a:lnTo>
                    <a:pt x="140" y="218"/>
                  </a:lnTo>
                  <a:lnTo>
                    <a:pt x="176" y="204"/>
                  </a:lnTo>
                  <a:lnTo>
                    <a:pt x="176" y="204"/>
                  </a:lnTo>
                  <a:lnTo>
                    <a:pt x="168" y="200"/>
                  </a:lnTo>
                  <a:lnTo>
                    <a:pt x="164" y="196"/>
                  </a:lnTo>
                  <a:lnTo>
                    <a:pt x="164" y="1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solidFill>
                  <a:srgbClr val="005C84"/>
                </a:solidFill>
              </a:endParaRPr>
            </a:p>
          </p:txBody>
        </p:sp>
        <p:sp>
          <p:nvSpPr>
            <p:cNvPr id="267" name="Freeform 95"/>
            <p:cNvSpPr>
              <a:spLocks/>
            </p:cNvSpPr>
            <p:nvPr/>
          </p:nvSpPr>
          <p:spPr bwMode="auto">
            <a:xfrm>
              <a:off x="1273" y="1414"/>
              <a:ext cx="96" cy="120"/>
            </a:xfrm>
            <a:custGeom>
              <a:avLst/>
              <a:gdLst>
                <a:gd name="T0" fmla="*/ 22 w 96"/>
                <a:gd name="T1" fmla="*/ 8 h 120"/>
                <a:gd name="T2" fmla="*/ 22 w 96"/>
                <a:gd name="T3" fmla="*/ 82 h 120"/>
                <a:gd name="T4" fmla="*/ 22 w 96"/>
                <a:gd name="T5" fmla="*/ 82 h 120"/>
                <a:gd name="T6" fmla="*/ 24 w 96"/>
                <a:gd name="T7" fmla="*/ 92 h 120"/>
                <a:gd name="T8" fmla="*/ 28 w 96"/>
                <a:gd name="T9" fmla="*/ 100 h 120"/>
                <a:gd name="T10" fmla="*/ 32 w 96"/>
                <a:gd name="T11" fmla="*/ 106 h 120"/>
                <a:gd name="T12" fmla="*/ 36 w 96"/>
                <a:gd name="T13" fmla="*/ 108 h 120"/>
                <a:gd name="T14" fmla="*/ 44 w 96"/>
                <a:gd name="T15" fmla="*/ 110 h 120"/>
                <a:gd name="T16" fmla="*/ 52 w 96"/>
                <a:gd name="T17" fmla="*/ 112 h 120"/>
                <a:gd name="T18" fmla="*/ 52 w 96"/>
                <a:gd name="T19" fmla="*/ 112 h 120"/>
                <a:gd name="T20" fmla="*/ 60 w 96"/>
                <a:gd name="T21" fmla="*/ 112 h 120"/>
                <a:gd name="T22" fmla="*/ 66 w 96"/>
                <a:gd name="T23" fmla="*/ 110 h 120"/>
                <a:gd name="T24" fmla="*/ 72 w 96"/>
                <a:gd name="T25" fmla="*/ 106 h 120"/>
                <a:gd name="T26" fmla="*/ 76 w 96"/>
                <a:gd name="T27" fmla="*/ 102 h 120"/>
                <a:gd name="T28" fmla="*/ 78 w 96"/>
                <a:gd name="T29" fmla="*/ 98 h 120"/>
                <a:gd name="T30" fmla="*/ 80 w 96"/>
                <a:gd name="T31" fmla="*/ 92 h 120"/>
                <a:gd name="T32" fmla="*/ 82 w 96"/>
                <a:gd name="T33" fmla="*/ 82 h 120"/>
                <a:gd name="T34" fmla="*/ 82 w 96"/>
                <a:gd name="T35" fmla="*/ 8 h 120"/>
                <a:gd name="T36" fmla="*/ 82 w 96"/>
                <a:gd name="T37" fmla="*/ 8 h 120"/>
                <a:gd name="T38" fmla="*/ 80 w 96"/>
                <a:gd name="T39" fmla="*/ 2 h 120"/>
                <a:gd name="T40" fmla="*/ 76 w 96"/>
                <a:gd name="T41" fmla="*/ 0 h 120"/>
                <a:gd name="T42" fmla="*/ 96 w 96"/>
                <a:gd name="T43" fmla="*/ 0 h 120"/>
                <a:gd name="T44" fmla="*/ 96 w 96"/>
                <a:gd name="T45" fmla="*/ 0 h 120"/>
                <a:gd name="T46" fmla="*/ 92 w 96"/>
                <a:gd name="T47" fmla="*/ 2 h 120"/>
                <a:gd name="T48" fmla="*/ 92 w 96"/>
                <a:gd name="T49" fmla="*/ 8 h 120"/>
                <a:gd name="T50" fmla="*/ 90 w 96"/>
                <a:gd name="T51" fmla="*/ 80 h 120"/>
                <a:gd name="T52" fmla="*/ 90 w 96"/>
                <a:gd name="T53" fmla="*/ 80 h 120"/>
                <a:gd name="T54" fmla="*/ 90 w 96"/>
                <a:gd name="T55" fmla="*/ 90 h 120"/>
                <a:gd name="T56" fmla="*/ 88 w 96"/>
                <a:gd name="T57" fmla="*/ 98 h 120"/>
                <a:gd name="T58" fmla="*/ 84 w 96"/>
                <a:gd name="T59" fmla="*/ 106 h 120"/>
                <a:gd name="T60" fmla="*/ 78 w 96"/>
                <a:gd name="T61" fmla="*/ 110 h 120"/>
                <a:gd name="T62" fmla="*/ 72 w 96"/>
                <a:gd name="T63" fmla="*/ 114 h 120"/>
                <a:gd name="T64" fmla="*/ 66 w 96"/>
                <a:gd name="T65" fmla="*/ 118 h 120"/>
                <a:gd name="T66" fmla="*/ 50 w 96"/>
                <a:gd name="T67" fmla="*/ 120 h 120"/>
                <a:gd name="T68" fmla="*/ 50 w 96"/>
                <a:gd name="T69" fmla="*/ 120 h 120"/>
                <a:gd name="T70" fmla="*/ 36 w 96"/>
                <a:gd name="T71" fmla="*/ 118 h 120"/>
                <a:gd name="T72" fmla="*/ 28 w 96"/>
                <a:gd name="T73" fmla="*/ 116 h 120"/>
                <a:gd name="T74" fmla="*/ 22 w 96"/>
                <a:gd name="T75" fmla="*/ 112 h 120"/>
                <a:gd name="T76" fmla="*/ 14 w 96"/>
                <a:gd name="T77" fmla="*/ 106 h 120"/>
                <a:gd name="T78" fmla="*/ 10 w 96"/>
                <a:gd name="T79" fmla="*/ 100 h 120"/>
                <a:gd name="T80" fmla="*/ 6 w 96"/>
                <a:gd name="T81" fmla="*/ 90 h 120"/>
                <a:gd name="T82" fmla="*/ 6 w 96"/>
                <a:gd name="T83" fmla="*/ 80 h 120"/>
                <a:gd name="T84" fmla="*/ 6 w 96"/>
                <a:gd name="T85" fmla="*/ 8 h 120"/>
                <a:gd name="T86" fmla="*/ 6 w 96"/>
                <a:gd name="T87" fmla="*/ 8 h 120"/>
                <a:gd name="T88" fmla="*/ 4 w 96"/>
                <a:gd name="T89" fmla="*/ 2 h 120"/>
                <a:gd name="T90" fmla="*/ 0 w 96"/>
                <a:gd name="T91" fmla="*/ 0 h 120"/>
                <a:gd name="T92" fmla="*/ 28 w 96"/>
                <a:gd name="T93" fmla="*/ 0 h 120"/>
                <a:gd name="T94" fmla="*/ 28 w 96"/>
                <a:gd name="T95" fmla="*/ 0 h 120"/>
                <a:gd name="T96" fmla="*/ 24 w 96"/>
                <a:gd name="T97" fmla="*/ 2 h 120"/>
                <a:gd name="T98" fmla="*/ 22 w 96"/>
                <a:gd name="T99" fmla="*/ 8 h 120"/>
                <a:gd name="T100" fmla="*/ 22 w 96"/>
                <a:gd name="T101" fmla="*/ 8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6" h="120">
                  <a:moveTo>
                    <a:pt x="22" y="8"/>
                  </a:moveTo>
                  <a:lnTo>
                    <a:pt x="22" y="82"/>
                  </a:lnTo>
                  <a:lnTo>
                    <a:pt x="22" y="82"/>
                  </a:lnTo>
                  <a:lnTo>
                    <a:pt x="24" y="92"/>
                  </a:lnTo>
                  <a:lnTo>
                    <a:pt x="28" y="100"/>
                  </a:lnTo>
                  <a:lnTo>
                    <a:pt x="32" y="106"/>
                  </a:lnTo>
                  <a:lnTo>
                    <a:pt x="36" y="108"/>
                  </a:lnTo>
                  <a:lnTo>
                    <a:pt x="44" y="110"/>
                  </a:lnTo>
                  <a:lnTo>
                    <a:pt x="52" y="112"/>
                  </a:lnTo>
                  <a:lnTo>
                    <a:pt x="52" y="112"/>
                  </a:lnTo>
                  <a:lnTo>
                    <a:pt x="60" y="112"/>
                  </a:lnTo>
                  <a:lnTo>
                    <a:pt x="66" y="110"/>
                  </a:lnTo>
                  <a:lnTo>
                    <a:pt x="72" y="106"/>
                  </a:lnTo>
                  <a:lnTo>
                    <a:pt x="76" y="102"/>
                  </a:lnTo>
                  <a:lnTo>
                    <a:pt x="78" y="98"/>
                  </a:lnTo>
                  <a:lnTo>
                    <a:pt x="80" y="92"/>
                  </a:lnTo>
                  <a:lnTo>
                    <a:pt x="82" y="82"/>
                  </a:lnTo>
                  <a:lnTo>
                    <a:pt x="82" y="8"/>
                  </a:lnTo>
                  <a:lnTo>
                    <a:pt x="82" y="8"/>
                  </a:lnTo>
                  <a:lnTo>
                    <a:pt x="80" y="2"/>
                  </a:lnTo>
                  <a:lnTo>
                    <a:pt x="76" y="0"/>
                  </a:lnTo>
                  <a:lnTo>
                    <a:pt x="96" y="0"/>
                  </a:lnTo>
                  <a:lnTo>
                    <a:pt x="96" y="0"/>
                  </a:lnTo>
                  <a:lnTo>
                    <a:pt x="92" y="2"/>
                  </a:lnTo>
                  <a:lnTo>
                    <a:pt x="92" y="8"/>
                  </a:lnTo>
                  <a:lnTo>
                    <a:pt x="90" y="80"/>
                  </a:lnTo>
                  <a:lnTo>
                    <a:pt x="90" y="80"/>
                  </a:lnTo>
                  <a:lnTo>
                    <a:pt x="90" y="90"/>
                  </a:lnTo>
                  <a:lnTo>
                    <a:pt x="88" y="98"/>
                  </a:lnTo>
                  <a:lnTo>
                    <a:pt x="84" y="106"/>
                  </a:lnTo>
                  <a:lnTo>
                    <a:pt x="78" y="110"/>
                  </a:lnTo>
                  <a:lnTo>
                    <a:pt x="72" y="114"/>
                  </a:lnTo>
                  <a:lnTo>
                    <a:pt x="66" y="118"/>
                  </a:lnTo>
                  <a:lnTo>
                    <a:pt x="50" y="120"/>
                  </a:lnTo>
                  <a:lnTo>
                    <a:pt x="50" y="120"/>
                  </a:lnTo>
                  <a:lnTo>
                    <a:pt x="36" y="118"/>
                  </a:lnTo>
                  <a:lnTo>
                    <a:pt x="28" y="116"/>
                  </a:lnTo>
                  <a:lnTo>
                    <a:pt x="22" y="112"/>
                  </a:lnTo>
                  <a:lnTo>
                    <a:pt x="14" y="106"/>
                  </a:lnTo>
                  <a:lnTo>
                    <a:pt x="10" y="100"/>
                  </a:lnTo>
                  <a:lnTo>
                    <a:pt x="6" y="90"/>
                  </a:lnTo>
                  <a:lnTo>
                    <a:pt x="6" y="80"/>
                  </a:lnTo>
                  <a:lnTo>
                    <a:pt x="6" y="8"/>
                  </a:lnTo>
                  <a:lnTo>
                    <a:pt x="6" y="8"/>
                  </a:lnTo>
                  <a:lnTo>
                    <a:pt x="4" y="2"/>
                  </a:lnTo>
                  <a:lnTo>
                    <a:pt x="0" y="0"/>
                  </a:lnTo>
                  <a:lnTo>
                    <a:pt x="28" y="0"/>
                  </a:lnTo>
                  <a:lnTo>
                    <a:pt x="28" y="0"/>
                  </a:lnTo>
                  <a:lnTo>
                    <a:pt x="24" y="2"/>
                  </a:lnTo>
                  <a:lnTo>
                    <a:pt x="22" y="8"/>
                  </a:lnTo>
                  <a:lnTo>
                    <a:pt x="22"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solidFill>
                  <a:srgbClr val="005C84"/>
                </a:solidFill>
              </a:endParaRPr>
            </a:p>
          </p:txBody>
        </p:sp>
        <p:sp>
          <p:nvSpPr>
            <p:cNvPr id="268" name="Freeform 96"/>
            <p:cNvSpPr>
              <a:spLocks/>
            </p:cNvSpPr>
            <p:nvPr/>
          </p:nvSpPr>
          <p:spPr bwMode="auto">
            <a:xfrm>
              <a:off x="1379" y="1414"/>
              <a:ext cx="108" cy="122"/>
            </a:xfrm>
            <a:custGeom>
              <a:avLst/>
              <a:gdLst>
                <a:gd name="T0" fmla="*/ 94 w 108"/>
                <a:gd name="T1" fmla="*/ 8 h 122"/>
                <a:gd name="T2" fmla="*/ 94 w 108"/>
                <a:gd name="T3" fmla="*/ 8 h 122"/>
                <a:gd name="T4" fmla="*/ 94 w 108"/>
                <a:gd name="T5" fmla="*/ 2 h 122"/>
                <a:gd name="T6" fmla="*/ 90 w 108"/>
                <a:gd name="T7" fmla="*/ 0 h 122"/>
                <a:gd name="T8" fmla="*/ 108 w 108"/>
                <a:gd name="T9" fmla="*/ 0 h 122"/>
                <a:gd name="T10" fmla="*/ 108 w 108"/>
                <a:gd name="T11" fmla="*/ 0 h 122"/>
                <a:gd name="T12" fmla="*/ 104 w 108"/>
                <a:gd name="T13" fmla="*/ 2 h 122"/>
                <a:gd name="T14" fmla="*/ 104 w 108"/>
                <a:gd name="T15" fmla="*/ 8 h 122"/>
                <a:gd name="T16" fmla="*/ 104 w 108"/>
                <a:gd name="T17" fmla="*/ 122 h 122"/>
                <a:gd name="T18" fmla="*/ 104 w 108"/>
                <a:gd name="T19" fmla="*/ 122 h 122"/>
                <a:gd name="T20" fmla="*/ 62 w 108"/>
                <a:gd name="T21" fmla="*/ 70 h 122"/>
                <a:gd name="T22" fmla="*/ 20 w 108"/>
                <a:gd name="T23" fmla="*/ 18 h 122"/>
                <a:gd name="T24" fmla="*/ 20 w 108"/>
                <a:gd name="T25" fmla="*/ 110 h 122"/>
                <a:gd name="T26" fmla="*/ 20 w 108"/>
                <a:gd name="T27" fmla="*/ 110 h 122"/>
                <a:gd name="T28" fmla="*/ 22 w 108"/>
                <a:gd name="T29" fmla="*/ 116 h 122"/>
                <a:gd name="T30" fmla="*/ 24 w 108"/>
                <a:gd name="T31" fmla="*/ 118 h 122"/>
                <a:gd name="T32" fmla="*/ 6 w 108"/>
                <a:gd name="T33" fmla="*/ 118 h 122"/>
                <a:gd name="T34" fmla="*/ 6 w 108"/>
                <a:gd name="T35" fmla="*/ 118 h 122"/>
                <a:gd name="T36" fmla="*/ 10 w 108"/>
                <a:gd name="T37" fmla="*/ 116 h 122"/>
                <a:gd name="T38" fmla="*/ 10 w 108"/>
                <a:gd name="T39" fmla="*/ 110 h 122"/>
                <a:gd name="T40" fmla="*/ 10 w 108"/>
                <a:gd name="T41" fmla="*/ 14 h 122"/>
                <a:gd name="T42" fmla="*/ 10 w 108"/>
                <a:gd name="T43" fmla="*/ 14 h 122"/>
                <a:gd name="T44" fmla="*/ 10 w 108"/>
                <a:gd name="T45" fmla="*/ 10 h 122"/>
                <a:gd name="T46" fmla="*/ 8 w 108"/>
                <a:gd name="T47" fmla="*/ 6 h 122"/>
                <a:gd name="T48" fmla="*/ 8 w 108"/>
                <a:gd name="T49" fmla="*/ 6 h 122"/>
                <a:gd name="T50" fmla="*/ 6 w 108"/>
                <a:gd name="T51" fmla="*/ 2 h 122"/>
                <a:gd name="T52" fmla="*/ 0 w 108"/>
                <a:gd name="T53" fmla="*/ 0 h 122"/>
                <a:gd name="T54" fmla="*/ 26 w 108"/>
                <a:gd name="T55" fmla="*/ 0 h 122"/>
                <a:gd name="T56" fmla="*/ 94 w 108"/>
                <a:gd name="T57" fmla="*/ 84 h 122"/>
                <a:gd name="T58" fmla="*/ 94 w 108"/>
                <a:gd name="T59" fmla="*/ 8 h 122"/>
                <a:gd name="T60" fmla="*/ 94 w 108"/>
                <a:gd name="T61" fmla="*/ 8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8" h="122">
                  <a:moveTo>
                    <a:pt x="94" y="8"/>
                  </a:moveTo>
                  <a:lnTo>
                    <a:pt x="94" y="8"/>
                  </a:lnTo>
                  <a:lnTo>
                    <a:pt x="94" y="2"/>
                  </a:lnTo>
                  <a:lnTo>
                    <a:pt x="90" y="0"/>
                  </a:lnTo>
                  <a:lnTo>
                    <a:pt x="108" y="0"/>
                  </a:lnTo>
                  <a:lnTo>
                    <a:pt x="108" y="0"/>
                  </a:lnTo>
                  <a:lnTo>
                    <a:pt x="104" y="2"/>
                  </a:lnTo>
                  <a:lnTo>
                    <a:pt x="104" y="8"/>
                  </a:lnTo>
                  <a:lnTo>
                    <a:pt x="104" y="122"/>
                  </a:lnTo>
                  <a:lnTo>
                    <a:pt x="104" y="122"/>
                  </a:lnTo>
                  <a:lnTo>
                    <a:pt x="62" y="70"/>
                  </a:lnTo>
                  <a:lnTo>
                    <a:pt x="20" y="18"/>
                  </a:lnTo>
                  <a:lnTo>
                    <a:pt x="20" y="110"/>
                  </a:lnTo>
                  <a:lnTo>
                    <a:pt x="20" y="110"/>
                  </a:lnTo>
                  <a:lnTo>
                    <a:pt x="22" y="116"/>
                  </a:lnTo>
                  <a:lnTo>
                    <a:pt x="24" y="118"/>
                  </a:lnTo>
                  <a:lnTo>
                    <a:pt x="6" y="118"/>
                  </a:lnTo>
                  <a:lnTo>
                    <a:pt x="6" y="118"/>
                  </a:lnTo>
                  <a:lnTo>
                    <a:pt x="10" y="116"/>
                  </a:lnTo>
                  <a:lnTo>
                    <a:pt x="10" y="110"/>
                  </a:lnTo>
                  <a:lnTo>
                    <a:pt x="10" y="14"/>
                  </a:lnTo>
                  <a:lnTo>
                    <a:pt x="10" y="14"/>
                  </a:lnTo>
                  <a:lnTo>
                    <a:pt x="10" y="10"/>
                  </a:lnTo>
                  <a:lnTo>
                    <a:pt x="8" y="6"/>
                  </a:lnTo>
                  <a:lnTo>
                    <a:pt x="8" y="6"/>
                  </a:lnTo>
                  <a:lnTo>
                    <a:pt x="6" y="2"/>
                  </a:lnTo>
                  <a:lnTo>
                    <a:pt x="0" y="0"/>
                  </a:lnTo>
                  <a:lnTo>
                    <a:pt x="26" y="0"/>
                  </a:lnTo>
                  <a:lnTo>
                    <a:pt x="94" y="84"/>
                  </a:lnTo>
                  <a:lnTo>
                    <a:pt x="94" y="8"/>
                  </a:lnTo>
                  <a:lnTo>
                    <a:pt x="94"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solidFill>
                  <a:srgbClr val="005C84"/>
                </a:solidFill>
              </a:endParaRPr>
            </a:p>
          </p:txBody>
        </p:sp>
        <p:sp>
          <p:nvSpPr>
            <p:cNvPr id="269" name="Freeform 97"/>
            <p:cNvSpPr>
              <a:spLocks/>
            </p:cNvSpPr>
            <p:nvPr/>
          </p:nvSpPr>
          <p:spPr bwMode="auto">
            <a:xfrm>
              <a:off x="1505" y="1414"/>
              <a:ext cx="26" cy="118"/>
            </a:xfrm>
            <a:custGeom>
              <a:avLst/>
              <a:gdLst>
                <a:gd name="T0" fmla="*/ 26 w 26"/>
                <a:gd name="T1" fmla="*/ 0 h 118"/>
                <a:gd name="T2" fmla="*/ 26 w 26"/>
                <a:gd name="T3" fmla="*/ 0 h 118"/>
                <a:gd name="T4" fmla="*/ 22 w 26"/>
                <a:gd name="T5" fmla="*/ 2 h 118"/>
                <a:gd name="T6" fmla="*/ 20 w 26"/>
                <a:gd name="T7" fmla="*/ 8 h 118"/>
                <a:gd name="T8" fmla="*/ 20 w 26"/>
                <a:gd name="T9" fmla="*/ 110 h 118"/>
                <a:gd name="T10" fmla="*/ 20 w 26"/>
                <a:gd name="T11" fmla="*/ 110 h 118"/>
                <a:gd name="T12" fmla="*/ 22 w 26"/>
                <a:gd name="T13" fmla="*/ 116 h 118"/>
                <a:gd name="T14" fmla="*/ 26 w 26"/>
                <a:gd name="T15" fmla="*/ 118 h 118"/>
                <a:gd name="T16" fmla="*/ 0 w 26"/>
                <a:gd name="T17" fmla="*/ 118 h 118"/>
                <a:gd name="T18" fmla="*/ 0 w 26"/>
                <a:gd name="T19" fmla="*/ 118 h 118"/>
                <a:gd name="T20" fmla="*/ 2 w 26"/>
                <a:gd name="T21" fmla="*/ 116 h 118"/>
                <a:gd name="T22" fmla="*/ 4 w 26"/>
                <a:gd name="T23" fmla="*/ 110 h 118"/>
                <a:gd name="T24" fmla="*/ 4 w 26"/>
                <a:gd name="T25" fmla="*/ 8 h 118"/>
                <a:gd name="T26" fmla="*/ 4 w 26"/>
                <a:gd name="T27" fmla="*/ 8 h 118"/>
                <a:gd name="T28" fmla="*/ 2 w 26"/>
                <a:gd name="T29" fmla="*/ 2 h 118"/>
                <a:gd name="T30" fmla="*/ 0 w 26"/>
                <a:gd name="T31" fmla="*/ 0 h 118"/>
                <a:gd name="T32" fmla="*/ 26 w 26"/>
                <a:gd name="T33" fmla="*/ 0 h 118"/>
                <a:gd name="T34" fmla="*/ 26 w 26"/>
                <a:gd name="T35" fmla="*/ 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 h="118">
                  <a:moveTo>
                    <a:pt x="26" y="0"/>
                  </a:moveTo>
                  <a:lnTo>
                    <a:pt x="26" y="0"/>
                  </a:lnTo>
                  <a:lnTo>
                    <a:pt x="22" y="2"/>
                  </a:lnTo>
                  <a:lnTo>
                    <a:pt x="20" y="8"/>
                  </a:lnTo>
                  <a:lnTo>
                    <a:pt x="20" y="110"/>
                  </a:lnTo>
                  <a:lnTo>
                    <a:pt x="20" y="110"/>
                  </a:lnTo>
                  <a:lnTo>
                    <a:pt x="22" y="116"/>
                  </a:lnTo>
                  <a:lnTo>
                    <a:pt x="26" y="118"/>
                  </a:lnTo>
                  <a:lnTo>
                    <a:pt x="0" y="118"/>
                  </a:lnTo>
                  <a:lnTo>
                    <a:pt x="0" y="118"/>
                  </a:lnTo>
                  <a:lnTo>
                    <a:pt x="2" y="116"/>
                  </a:lnTo>
                  <a:lnTo>
                    <a:pt x="4" y="110"/>
                  </a:lnTo>
                  <a:lnTo>
                    <a:pt x="4" y="8"/>
                  </a:lnTo>
                  <a:lnTo>
                    <a:pt x="4" y="8"/>
                  </a:lnTo>
                  <a:lnTo>
                    <a:pt x="2" y="2"/>
                  </a:lnTo>
                  <a:lnTo>
                    <a:pt x="0" y="0"/>
                  </a:lnTo>
                  <a:lnTo>
                    <a:pt x="26" y="0"/>
                  </a:lnTo>
                  <a:lnTo>
                    <a:pt x="2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solidFill>
                  <a:srgbClr val="005C84"/>
                </a:solidFill>
              </a:endParaRPr>
            </a:p>
          </p:txBody>
        </p:sp>
        <p:sp>
          <p:nvSpPr>
            <p:cNvPr id="270" name="Freeform 98"/>
            <p:cNvSpPr>
              <a:spLocks/>
            </p:cNvSpPr>
            <p:nvPr/>
          </p:nvSpPr>
          <p:spPr bwMode="auto">
            <a:xfrm>
              <a:off x="1539" y="1414"/>
              <a:ext cx="108" cy="122"/>
            </a:xfrm>
            <a:custGeom>
              <a:avLst/>
              <a:gdLst>
                <a:gd name="T0" fmla="*/ 92 w 108"/>
                <a:gd name="T1" fmla="*/ 8 h 122"/>
                <a:gd name="T2" fmla="*/ 92 w 108"/>
                <a:gd name="T3" fmla="*/ 8 h 122"/>
                <a:gd name="T4" fmla="*/ 92 w 108"/>
                <a:gd name="T5" fmla="*/ 2 h 122"/>
                <a:gd name="T6" fmla="*/ 88 w 108"/>
                <a:gd name="T7" fmla="*/ 0 h 122"/>
                <a:gd name="T8" fmla="*/ 108 w 108"/>
                <a:gd name="T9" fmla="*/ 0 h 122"/>
                <a:gd name="T10" fmla="*/ 108 w 108"/>
                <a:gd name="T11" fmla="*/ 0 h 122"/>
                <a:gd name="T12" fmla="*/ 104 w 108"/>
                <a:gd name="T13" fmla="*/ 4 h 122"/>
                <a:gd name="T14" fmla="*/ 100 w 108"/>
                <a:gd name="T15" fmla="*/ 8 h 122"/>
                <a:gd name="T16" fmla="*/ 100 w 108"/>
                <a:gd name="T17" fmla="*/ 8 h 122"/>
                <a:gd name="T18" fmla="*/ 58 w 108"/>
                <a:gd name="T19" fmla="*/ 122 h 122"/>
                <a:gd name="T20" fmla="*/ 58 w 108"/>
                <a:gd name="T21" fmla="*/ 122 h 122"/>
                <a:gd name="T22" fmla="*/ 10 w 108"/>
                <a:gd name="T23" fmla="*/ 8 h 122"/>
                <a:gd name="T24" fmla="*/ 10 w 108"/>
                <a:gd name="T25" fmla="*/ 8 h 122"/>
                <a:gd name="T26" fmla="*/ 6 w 108"/>
                <a:gd name="T27" fmla="*/ 4 h 122"/>
                <a:gd name="T28" fmla="*/ 0 w 108"/>
                <a:gd name="T29" fmla="*/ 0 h 122"/>
                <a:gd name="T30" fmla="*/ 32 w 108"/>
                <a:gd name="T31" fmla="*/ 0 h 122"/>
                <a:gd name="T32" fmla="*/ 32 w 108"/>
                <a:gd name="T33" fmla="*/ 0 h 122"/>
                <a:gd name="T34" fmla="*/ 30 w 108"/>
                <a:gd name="T35" fmla="*/ 2 h 122"/>
                <a:gd name="T36" fmla="*/ 28 w 108"/>
                <a:gd name="T37" fmla="*/ 4 h 122"/>
                <a:gd name="T38" fmla="*/ 30 w 108"/>
                <a:gd name="T39" fmla="*/ 10 h 122"/>
                <a:gd name="T40" fmla="*/ 30 w 108"/>
                <a:gd name="T41" fmla="*/ 10 h 122"/>
                <a:gd name="T42" fmla="*/ 60 w 108"/>
                <a:gd name="T43" fmla="*/ 90 h 122"/>
                <a:gd name="T44" fmla="*/ 60 w 108"/>
                <a:gd name="T45" fmla="*/ 90 h 122"/>
                <a:gd name="T46" fmla="*/ 92 w 108"/>
                <a:gd name="T47" fmla="*/ 8 h 122"/>
                <a:gd name="T48" fmla="*/ 92 w 108"/>
                <a:gd name="T49" fmla="*/ 8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8" h="122">
                  <a:moveTo>
                    <a:pt x="92" y="8"/>
                  </a:moveTo>
                  <a:lnTo>
                    <a:pt x="92" y="8"/>
                  </a:lnTo>
                  <a:lnTo>
                    <a:pt x="92" y="2"/>
                  </a:lnTo>
                  <a:lnTo>
                    <a:pt x="88" y="0"/>
                  </a:lnTo>
                  <a:lnTo>
                    <a:pt x="108" y="0"/>
                  </a:lnTo>
                  <a:lnTo>
                    <a:pt x="108" y="0"/>
                  </a:lnTo>
                  <a:lnTo>
                    <a:pt x="104" y="4"/>
                  </a:lnTo>
                  <a:lnTo>
                    <a:pt x="100" y="8"/>
                  </a:lnTo>
                  <a:lnTo>
                    <a:pt x="100" y="8"/>
                  </a:lnTo>
                  <a:lnTo>
                    <a:pt x="58" y="122"/>
                  </a:lnTo>
                  <a:lnTo>
                    <a:pt x="58" y="122"/>
                  </a:lnTo>
                  <a:lnTo>
                    <a:pt x="10" y="8"/>
                  </a:lnTo>
                  <a:lnTo>
                    <a:pt x="10" y="8"/>
                  </a:lnTo>
                  <a:lnTo>
                    <a:pt x="6" y="4"/>
                  </a:lnTo>
                  <a:lnTo>
                    <a:pt x="0" y="0"/>
                  </a:lnTo>
                  <a:lnTo>
                    <a:pt x="32" y="0"/>
                  </a:lnTo>
                  <a:lnTo>
                    <a:pt x="32" y="0"/>
                  </a:lnTo>
                  <a:lnTo>
                    <a:pt x="30" y="2"/>
                  </a:lnTo>
                  <a:lnTo>
                    <a:pt x="28" y="4"/>
                  </a:lnTo>
                  <a:lnTo>
                    <a:pt x="30" y="10"/>
                  </a:lnTo>
                  <a:lnTo>
                    <a:pt x="30" y="10"/>
                  </a:lnTo>
                  <a:lnTo>
                    <a:pt x="60" y="90"/>
                  </a:lnTo>
                  <a:lnTo>
                    <a:pt x="60" y="90"/>
                  </a:lnTo>
                  <a:lnTo>
                    <a:pt x="92" y="8"/>
                  </a:lnTo>
                  <a:lnTo>
                    <a:pt x="92"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solidFill>
                  <a:srgbClr val="005C84"/>
                </a:solidFill>
              </a:endParaRPr>
            </a:p>
          </p:txBody>
        </p:sp>
        <p:sp>
          <p:nvSpPr>
            <p:cNvPr id="271" name="Freeform 99"/>
            <p:cNvSpPr>
              <a:spLocks/>
            </p:cNvSpPr>
            <p:nvPr/>
          </p:nvSpPr>
          <p:spPr bwMode="auto">
            <a:xfrm>
              <a:off x="1653" y="1414"/>
              <a:ext cx="74" cy="118"/>
            </a:xfrm>
            <a:custGeom>
              <a:avLst/>
              <a:gdLst>
                <a:gd name="T0" fmla="*/ 66 w 74"/>
                <a:gd name="T1" fmla="*/ 16 h 118"/>
                <a:gd name="T2" fmla="*/ 66 w 74"/>
                <a:gd name="T3" fmla="*/ 16 h 118"/>
                <a:gd name="T4" fmla="*/ 60 w 74"/>
                <a:gd name="T5" fmla="*/ 10 h 118"/>
                <a:gd name="T6" fmla="*/ 52 w 74"/>
                <a:gd name="T7" fmla="*/ 8 h 118"/>
                <a:gd name="T8" fmla="*/ 52 w 74"/>
                <a:gd name="T9" fmla="*/ 8 h 118"/>
                <a:gd name="T10" fmla="*/ 22 w 74"/>
                <a:gd name="T11" fmla="*/ 8 h 118"/>
                <a:gd name="T12" fmla="*/ 22 w 74"/>
                <a:gd name="T13" fmla="*/ 48 h 118"/>
                <a:gd name="T14" fmla="*/ 50 w 74"/>
                <a:gd name="T15" fmla="*/ 48 h 118"/>
                <a:gd name="T16" fmla="*/ 50 w 74"/>
                <a:gd name="T17" fmla="*/ 48 h 118"/>
                <a:gd name="T18" fmla="*/ 54 w 74"/>
                <a:gd name="T19" fmla="*/ 46 h 118"/>
                <a:gd name="T20" fmla="*/ 56 w 74"/>
                <a:gd name="T21" fmla="*/ 44 h 118"/>
                <a:gd name="T22" fmla="*/ 56 w 74"/>
                <a:gd name="T23" fmla="*/ 62 h 118"/>
                <a:gd name="T24" fmla="*/ 56 w 74"/>
                <a:gd name="T25" fmla="*/ 62 h 118"/>
                <a:gd name="T26" fmla="*/ 54 w 74"/>
                <a:gd name="T27" fmla="*/ 58 h 118"/>
                <a:gd name="T28" fmla="*/ 50 w 74"/>
                <a:gd name="T29" fmla="*/ 58 h 118"/>
                <a:gd name="T30" fmla="*/ 22 w 74"/>
                <a:gd name="T31" fmla="*/ 58 h 118"/>
                <a:gd name="T32" fmla="*/ 22 w 74"/>
                <a:gd name="T33" fmla="*/ 108 h 118"/>
                <a:gd name="T34" fmla="*/ 22 w 74"/>
                <a:gd name="T35" fmla="*/ 108 h 118"/>
                <a:gd name="T36" fmla="*/ 42 w 74"/>
                <a:gd name="T37" fmla="*/ 110 h 118"/>
                <a:gd name="T38" fmla="*/ 42 w 74"/>
                <a:gd name="T39" fmla="*/ 110 h 118"/>
                <a:gd name="T40" fmla="*/ 54 w 74"/>
                <a:gd name="T41" fmla="*/ 110 h 118"/>
                <a:gd name="T42" fmla="*/ 62 w 74"/>
                <a:gd name="T43" fmla="*/ 108 h 118"/>
                <a:gd name="T44" fmla="*/ 68 w 74"/>
                <a:gd name="T45" fmla="*/ 104 h 118"/>
                <a:gd name="T46" fmla="*/ 74 w 74"/>
                <a:gd name="T47" fmla="*/ 98 h 118"/>
                <a:gd name="T48" fmla="*/ 70 w 74"/>
                <a:gd name="T49" fmla="*/ 118 h 118"/>
                <a:gd name="T50" fmla="*/ 0 w 74"/>
                <a:gd name="T51" fmla="*/ 118 h 118"/>
                <a:gd name="T52" fmla="*/ 0 w 74"/>
                <a:gd name="T53" fmla="*/ 118 h 118"/>
                <a:gd name="T54" fmla="*/ 4 w 74"/>
                <a:gd name="T55" fmla="*/ 116 h 118"/>
                <a:gd name="T56" fmla="*/ 6 w 74"/>
                <a:gd name="T57" fmla="*/ 110 h 118"/>
                <a:gd name="T58" fmla="*/ 6 w 74"/>
                <a:gd name="T59" fmla="*/ 8 h 118"/>
                <a:gd name="T60" fmla="*/ 6 w 74"/>
                <a:gd name="T61" fmla="*/ 8 h 118"/>
                <a:gd name="T62" fmla="*/ 4 w 74"/>
                <a:gd name="T63" fmla="*/ 2 h 118"/>
                <a:gd name="T64" fmla="*/ 0 w 74"/>
                <a:gd name="T65" fmla="*/ 0 h 118"/>
                <a:gd name="T66" fmla="*/ 66 w 74"/>
                <a:gd name="T67" fmla="*/ 0 h 118"/>
                <a:gd name="T68" fmla="*/ 66 w 74"/>
                <a:gd name="T69" fmla="*/ 16 h 118"/>
                <a:gd name="T70" fmla="*/ 66 w 74"/>
                <a:gd name="T71" fmla="*/ 1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4" h="118">
                  <a:moveTo>
                    <a:pt x="66" y="16"/>
                  </a:moveTo>
                  <a:lnTo>
                    <a:pt x="66" y="16"/>
                  </a:lnTo>
                  <a:lnTo>
                    <a:pt x="60" y="10"/>
                  </a:lnTo>
                  <a:lnTo>
                    <a:pt x="52" y="8"/>
                  </a:lnTo>
                  <a:lnTo>
                    <a:pt x="52" y="8"/>
                  </a:lnTo>
                  <a:lnTo>
                    <a:pt x="22" y="8"/>
                  </a:lnTo>
                  <a:lnTo>
                    <a:pt x="22" y="48"/>
                  </a:lnTo>
                  <a:lnTo>
                    <a:pt x="50" y="48"/>
                  </a:lnTo>
                  <a:lnTo>
                    <a:pt x="50" y="48"/>
                  </a:lnTo>
                  <a:lnTo>
                    <a:pt x="54" y="46"/>
                  </a:lnTo>
                  <a:lnTo>
                    <a:pt x="56" y="44"/>
                  </a:lnTo>
                  <a:lnTo>
                    <a:pt x="56" y="62"/>
                  </a:lnTo>
                  <a:lnTo>
                    <a:pt x="56" y="62"/>
                  </a:lnTo>
                  <a:lnTo>
                    <a:pt x="54" y="58"/>
                  </a:lnTo>
                  <a:lnTo>
                    <a:pt x="50" y="58"/>
                  </a:lnTo>
                  <a:lnTo>
                    <a:pt x="22" y="58"/>
                  </a:lnTo>
                  <a:lnTo>
                    <a:pt x="22" y="108"/>
                  </a:lnTo>
                  <a:lnTo>
                    <a:pt x="22" y="108"/>
                  </a:lnTo>
                  <a:lnTo>
                    <a:pt x="42" y="110"/>
                  </a:lnTo>
                  <a:lnTo>
                    <a:pt x="42" y="110"/>
                  </a:lnTo>
                  <a:lnTo>
                    <a:pt x="54" y="110"/>
                  </a:lnTo>
                  <a:lnTo>
                    <a:pt x="62" y="108"/>
                  </a:lnTo>
                  <a:lnTo>
                    <a:pt x="68" y="104"/>
                  </a:lnTo>
                  <a:lnTo>
                    <a:pt x="74" y="98"/>
                  </a:lnTo>
                  <a:lnTo>
                    <a:pt x="70" y="118"/>
                  </a:lnTo>
                  <a:lnTo>
                    <a:pt x="0" y="118"/>
                  </a:lnTo>
                  <a:lnTo>
                    <a:pt x="0" y="118"/>
                  </a:lnTo>
                  <a:lnTo>
                    <a:pt x="4" y="116"/>
                  </a:lnTo>
                  <a:lnTo>
                    <a:pt x="6" y="110"/>
                  </a:lnTo>
                  <a:lnTo>
                    <a:pt x="6" y="8"/>
                  </a:lnTo>
                  <a:lnTo>
                    <a:pt x="6" y="8"/>
                  </a:lnTo>
                  <a:lnTo>
                    <a:pt x="4" y="2"/>
                  </a:lnTo>
                  <a:lnTo>
                    <a:pt x="0" y="0"/>
                  </a:lnTo>
                  <a:lnTo>
                    <a:pt x="66" y="0"/>
                  </a:lnTo>
                  <a:lnTo>
                    <a:pt x="66" y="16"/>
                  </a:lnTo>
                  <a:lnTo>
                    <a:pt x="66"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solidFill>
                  <a:srgbClr val="005C84"/>
                </a:solidFill>
              </a:endParaRPr>
            </a:p>
          </p:txBody>
        </p:sp>
        <p:sp>
          <p:nvSpPr>
            <p:cNvPr id="272" name="Freeform 100"/>
            <p:cNvSpPr>
              <a:spLocks noEditPoints="1"/>
            </p:cNvSpPr>
            <p:nvPr/>
          </p:nvSpPr>
          <p:spPr bwMode="auto">
            <a:xfrm>
              <a:off x="1735" y="1414"/>
              <a:ext cx="102" cy="118"/>
            </a:xfrm>
            <a:custGeom>
              <a:avLst/>
              <a:gdLst>
                <a:gd name="T0" fmla="*/ 48 w 102"/>
                <a:gd name="T1" fmla="*/ 58 h 118"/>
                <a:gd name="T2" fmla="*/ 60 w 102"/>
                <a:gd name="T3" fmla="*/ 64 h 118"/>
                <a:gd name="T4" fmla="*/ 66 w 102"/>
                <a:gd name="T5" fmla="*/ 72 h 118"/>
                <a:gd name="T6" fmla="*/ 84 w 102"/>
                <a:gd name="T7" fmla="*/ 102 h 118"/>
                <a:gd name="T8" fmla="*/ 92 w 102"/>
                <a:gd name="T9" fmla="*/ 112 h 118"/>
                <a:gd name="T10" fmla="*/ 102 w 102"/>
                <a:gd name="T11" fmla="*/ 118 h 118"/>
                <a:gd name="T12" fmla="*/ 84 w 102"/>
                <a:gd name="T13" fmla="*/ 118 h 118"/>
                <a:gd name="T14" fmla="*/ 76 w 102"/>
                <a:gd name="T15" fmla="*/ 116 h 118"/>
                <a:gd name="T16" fmla="*/ 70 w 102"/>
                <a:gd name="T17" fmla="*/ 110 h 118"/>
                <a:gd name="T18" fmla="*/ 50 w 102"/>
                <a:gd name="T19" fmla="*/ 78 h 118"/>
                <a:gd name="T20" fmla="*/ 38 w 102"/>
                <a:gd name="T21" fmla="*/ 64 h 118"/>
                <a:gd name="T22" fmla="*/ 32 w 102"/>
                <a:gd name="T23" fmla="*/ 64 h 118"/>
                <a:gd name="T24" fmla="*/ 22 w 102"/>
                <a:gd name="T25" fmla="*/ 110 h 118"/>
                <a:gd name="T26" fmla="*/ 24 w 102"/>
                <a:gd name="T27" fmla="*/ 116 h 118"/>
                <a:gd name="T28" fmla="*/ 0 w 102"/>
                <a:gd name="T29" fmla="*/ 118 h 118"/>
                <a:gd name="T30" fmla="*/ 4 w 102"/>
                <a:gd name="T31" fmla="*/ 116 h 118"/>
                <a:gd name="T32" fmla="*/ 6 w 102"/>
                <a:gd name="T33" fmla="*/ 8 h 118"/>
                <a:gd name="T34" fmla="*/ 4 w 102"/>
                <a:gd name="T35" fmla="*/ 2 h 118"/>
                <a:gd name="T36" fmla="*/ 34 w 102"/>
                <a:gd name="T37" fmla="*/ 0 h 118"/>
                <a:gd name="T38" fmla="*/ 46 w 102"/>
                <a:gd name="T39" fmla="*/ 0 h 118"/>
                <a:gd name="T40" fmla="*/ 62 w 102"/>
                <a:gd name="T41" fmla="*/ 6 h 118"/>
                <a:gd name="T42" fmla="*/ 72 w 102"/>
                <a:gd name="T43" fmla="*/ 14 h 118"/>
                <a:gd name="T44" fmla="*/ 76 w 102"/>
                <a:gd name="T45" fmla="*/ 28 h 118"/>
                <a:gd name="T46" fmla="*/ 76 w 102"/>
                <a:gd name="T47" fmla="*/ 36 h 118"/>
                <a:gd name="T48" fmla="*/ 70 w 102"/>
                <a:gd name="T49" fmla="*/ 46 h 118"/>
                <a:gd name="T50" fmla="*/ 58 w 102"/>
                <a:gd name="T51" fmla="*/ 56 h 118"/>
                <a:gd name="T52" fmla="*/ 48 w 102"/>
                <a:gd name="T53" fmla="*/ 58 h 118"/>
                <a:gd name="T54" fmla="*/ 22 w 102"/>
                <a:gd name="T55" fmla="*/ 54 h 118"/>
                <a:gd name="T56" fmla="*/ 32 w 102"/>
                <a:gd name="T57" fmla="*/ 54 h 118"/>
                <a:gd name="T58" fmla="*/ 42 w 102"/>
                <a:gd name="T59" fmla="*/ 54 h 118"/>
                <a:gd name="T60" fmla="*/ 54 w 102"/>
                <a:gd name="T61" fmla="*/ 46 h 118"/>
                <a:gd name="T62" fmla="*/ 58 w 102"/>
                <a:gd name="T63" fmla="*/ 36 h 118"/>
                <a:gd name="T64" fmla="*/ 58 w 102"/>
                <a:gd name="T65" fmla="*/ 30 h 118"/>
                <a:gd name="T66" fmla="*/ 54 w 102"/>
                <a:gd name="T67" fmla="*/ 14 h 118"/>
                <a:gd name="T68" fmla="*/ 42 w 102"/>
                <a:gd name="T69" fmla="*/ 8 h 118"/>
                <a:gd name="T70" fmla="*/ 34 w 102"/>
                <a:gd name="T71" fmla="*/ 6 h 118"/>
                <a:gd name="T72" fmla="*/ 22 w 102"/>
                <a:gd name="T73" fmla="*/ 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2" h="118">
                  <a:moveTo>
                    <a:pt x="48" y="58"/>
                  </a:moveTo>
                  <a:lnTo>
                    <a:pt x="48" y="58"/>
                  </a:lnTo>
                  <a:lnTo>
                    <a:pt x="54" y="60"/>
                  </a:lnTo>
                  <a:lnTo>
                    <a:pt x="60" y="64"/>
                  </a:lnTo>
                  <a:lnTo>
                    <a:pt x="66" y="72"/>
                  </a:lnTo>
                  <a:lnTo>
                    <a:pt x="66" y="72"/>
                  </a:lnTo>
                  <a:lnTo>
                    <a:pt x="76" y="88"/>
                  </a:lnTo>
                  <a:lnTo>
                    <a:pt x="84" y="102"/>
                  </a:lnTo>
                  <a:lnTo>
                    <a:pt x="92" y="112"/>
                  </a:lnTo>
                  <a:lnTo>
                    <a:pt x="92" y="112"/>
                  </a:lnTo>
                  <a:lnTo>
                    <a:pt x="98" y="116"/>
                  </a:lnTo>
                  <a:lnTo>
                    <a:pt x="102" y="118"/>
                  </a:lnTo>
                  <a:lnTo>
                    <a:pt x="84" y="118"/>
                  </a:lnTo>
                  <a:lnTo>
                    <a:pt x="84" y="118"/>
                  </a:lnTo>
                  <a:lnTo>
                    <a:pt x="80" y="118"/>
                  </a:lnTo>
                  <a:lnTo>
                    <a:pt x="76" y="116"/>
                  </a:lnTo>
                  <a:lnTo>
                    <a:pt x="70" y="110"/>
                  </a:lnTo>
                  <a:lnTo>
                    <a:pt x="70" y="110"/>
                  </a:lnTo>
                  <a:lnTo>
                    <a:pt x="50" y="78"/>
                  </a:lnTo>
                  <a:lnTo>
                    <a:pt x="50" y="78"/>
                  </a:lnTo>
                  <a:lnTo>
                    <a:pt x="42" y="68"/>
                  </a:lnTo>
                  <a:lnTo>
                    <a:pt x="38" y="64"/>
                  </a:lnTo>
                  <a:lnTo>
                    <a:pt x="32" y="64"/>
                  </a:lnTo>
                  <a:lnTo>
                    <a:pt x="32" y="64"/>
                  </a:lnTo>
                  <a:lnTo>
                    <a:pt x="22" y="64"/>
                  </a:lnTo>
                  <a:lnTo>
                    <a:pt x="22" y="110"/>
                  </a:lnTo>
                  <a:lnTo>
                    <a:pt x="22" y="110"/>
                  </a:lnTo>
                  <a:lnTo>
                    <a:pt x="24" y="116"/>
                  </a:lnTo>
                  <a:lnTo>
                    <a:pt x="26" y="118"/>
                  </a:lnTo>
                  <a:lnTo>
                    <a:pt x="0" y="118"/>
                  </a:lnTo>
                  <a:lnTo>
                    <a:pt x="0" y="118"/>
                  </a:lnTo>
                  <a:lnTo>
                    <a:pt x="4" y="116"/>
                  </a:lnTo>
                  <a:lnTo>
                    <a:pt x="6" y="110"/>
                  </a:lnTo>
                  <a:lnTo>
                    <a:pt x="6" y="8"/>
                  </a:lnTo>
                  <a:lnTo>
                    <a:pt x="6" y="8"/>
                  </a:lnTo>
                  <a:lnTo>
                    <a:pt x="4" y="2"/>
                  </a:lnTo>
                  <a:lnTo>
                    <a:pt x="0" y="0"/>
                  </a:lnTo>
                  <a:lnTo>
                    <a:pt x="34" y="0"/>
                  </a:lnTo>
                  <a:lnTo>
                    <a:pt x="34" y="0"/>
                  </a:lnTo>
                  <a:lnTo>
                    <a:pt x="46" y="0"/>
                  </a:lnTo>
                  <a:lnTo>
                    <a:pt x="54" y="2"/>
                  </a:lnTo>
                  <a:lnTo>
                    <a:pt x="62" y="6"/>
                  </a:lnTo>
                  <a:lnTo>
                    <a:pt x="68" y="10"/>
                  </a:lnTo>
                  <a:lnTo>
                    <a:pt x="72" y="14"/>
                  </a:lnTo>
                  <a:lnTo>
                    <a:pt x="74" y="20"/>
                  </a:lnTo>
                  <a:lnTo>
                    <a:pt x="76" y="28"/>
                  </a:lnTo>
                  <a:lnTo>
                    <a:pt x="76" y="28"/>
                  </a:lnTo>
                  <a:lnTo>
                    <a:pt x="76" y="36"/>
                  </a:lnTo>
                  <a:lnTo>
                    <a:pt x="74" y="42"/>
                  </a:lnTo>
                  <a:lnTo>
                    <a:pt x="70" y="46"/>
                  </a:lnTo>
                  <a:lnTo>
                    <a:pt x="66" y="50"/>
                  </a:lnTo>
                  <a:lnTo>
                    <a:pt x="58" y="56"/>
                  </a:lnTo>
                  <a:lnTo>
                    <a:pt x="48" y="58"/>
                  </a:lnTo>
                  <a:lnTo>
                    <a:pt x="48" y="58"/>
                  </a:lnTo>
                  <a:close/>
                  <a:moveTo>
                    <a:pt x="22" y="8"/>
                  </a:moveTo>
                  <a:lnTo>
                    <a:pt x="22" y="54"/>
                  </a:lnTo>
                  <a:lnTo>
                    <a:pt x="22" y="54"/>
                  </a:lnTo>
                  <a:lnTo>
                    <a:pt x="32" y="54"/>
                  </a:lnTo>
                  <a:lnTo>
                    <a:pt x="32" y="54"/>
                  </a:lnTo>
                  <a:lnTo>
                    <a:pt x="42" y="54"/>
                  </a:lnTo>
                  <a:lnTo>
                    <a:pt x="50" y="48"/>
                  </a:lnTo>
                  <a:lnTo>
                    <a:pt x="54" y="46"/>
                  </a:lnTo>
                  <a:lnTo>
                    <a:pt x="56" y="40"/>
                  </a:lnTo>
                  <a:lnTo>
                    <a:pt x="58" y="36"/>
                  </a:lnTo>
                  <a:lnTo>
                    <a:pt x="58" y="30"/>
                  </a:lnTo>
                  <a:lnTo>
                    <a:pt x="58" y="30"/>
                  </a:lnTo>
                  <a:lnTo>
                    <a:pt x="58" y="22"/>
                  </a:lnTo>
                  <a:lnTo>
                    <a:pt x="54" y="14"/>
                  </a:lnTo>
                  <a:lnTo>
                    <a:pt x="46" y="8"/>
                  </a:lnTo>
                  <a:lnTo>
                    <a:pt x="42" y="8"/>
                  </a:lnTo>
                  <a:lnTo>
                    <a:pt x="34" y="6"/>
                  </a:lnTo>
                  <a:lnTo>
                    <a:pt x="34" y="6"/>
                  </a:lnTo>
                  <a:lnTo>
                    <a:pt x="22" y="8"/>
                  </a:lnTo>
                  <a:lnTo>
                    <a:pt x="22"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solidFill>
                  <a:srgbClr val="005C84"/>
                </a:solidFill>
              </a:endParaRPr>
            </a:p>
          </p:txBody>
        </p:sp>
        <p:sp>
          <p:nvSpPr>
            <p:cNvPr id="273" name="Freeform 101"/>
            <p:cNvSpPr>
              <a:spLocks/>
            </p:cNvSpPr>
            <p:nvPr/>
          </p:nvSpPr>
          <p:spPr bwMode="auto">
            <a:xfrm>
              <a:off x="1837" y="1412"/>
              <a:ext cx="72" cy="122"/>
            </a:xfrm>
            <a:custGeom>
              <a:avLst/>
              <a:gdLst>
                <a:gd name="T0" fmla="*/ 72 w 72"/>
                <a:gd name="T1" fmla="*/ 86 h 122"/>
                <a:gd name="T2" fmla="*/ 68 w 72"/>
                <a:gd name="T3" fmla="*/ 100 h 122"/>
                <a:gd name="T4" fmla="*/ 60 w 72"/>
                <a:gd name="T5" fmla="*/ 112 h 122"/>
                <a:gd name="T6" fmla="*/ 48 w 72"/>
                <a:gd name="T7" fmla="*/ 120 h 122"/>
                <a:gd name="T8" fmla="*/ 34 w 72"/>
                <a:gd name="T9" fmla="*/ 122 h 122"/>
                <a:gd name="T10" fmla="*/ 24 w 72"/>
                <a:gd name="T11" fmla="*/ 120 h 122"/>
                <a:gd name="T12" fmla="*/ 2 w 72"/>
                <a:gd name="T13" fmla="*/ 112 h 122"/>
                <a:gd name="T14" fmla="*/ 0 w 72"/>
                <a:gd name="T15" fmla="*/ 86 h 122"/>
                <a:gd name="T16" fmla="*/ 10 w 72"/>
                <a:gd name="T17" fmla="*/ 104 h 122"/>
                <a:gd name="T18" fmla="*/ 26 w 72"/>
                <a:gd name="T19" fmla="*/ 114 h 122"/>
                <a:gd name="T20" fmla="*/ 32 w 72"/>
                <a:gd name="T21" fmla="*/ 114 h 122"/>
                <a:gd name="T22" fmla="*/ 44 w 72"/>
                <a:gd name="T23" fmla="*/ 112 h 122"/>
                <a:gd name="T24" fmla="*/ 52 w 72"/>
                <a:gd name="T25" fmla="*/ 106 h 122"/>
                <a:gd name="T26" fmla="*/ 56 w 72"/>
                <a:gd name="T27" fmla="*/ 92 h 122"/>
                <a:gd name="T28" fmla="*/ 56 w 72"/>
                <a:gd name="T29" fmla="*/ 86 h 122"/>
                <a:gd name="T30" fmla="*/ 48 w 72"/>
                <a:gd name="T31" fmla="*/ 74 h 122"/>
                <a:gd name="T32" fmla="*/ 26 w 72"/>
                <a:gd name="T33" fmla="*/ 62 h 122"/>
                <a:gd name="T34" fmla="*/ 16 w 72"/>
                <a:gd name="T35" fmla="*/ 56 h 122"/>
                <a:gd name="T36" fmla="*/ 2 w 72"/>
                <a:gd name="T37" fmla="*/ 40 h 122"/>
                <a:gd name="T38" fmla="*/ 2 w 72"/>
                <a:gd name="T39" fmla="*/ 30 h 122"/>
                <a:gd name="T40" fmla="*/ 4 w 72"/>
                <a:gd name="T41" fmla="*/ 18 h 122"/>
                <a:gd name="T42" fmla="*/ 14 w 72"/>
                <a:gd name="T43" fmla="*/ 8 h 122"/>
                <a:gd name="T44" fmla="*/ 38 w 72"/>
                <a:gd name="T45" fmla="*/ 0 h 122"/>
                <a:gd name="T46" fmla="*/ 50 w 72"/>
                <a:gd name="T47" fmla="*/ 2 h 122"/>
                <a:gd name="T48" fmla="*/ 62 w 72"/>
                <a:gd name="T49" fmla="*/ 6 h 122"/>
                <a:gd name="T50" fmla="*/ 64 w 72"/>
                <a:gd name="T51" fmla="*/ 30 h 122"/>
                <a:gd name="T52" fmla="*/ 54 w 72"/>
                <a:gd name="T53" fmla="*/ 16 h 122"/>
                <a:gd name="T54" fmla="*/ 40 w 72"/>
                <a:gd name="T55" fmla="*/ 8 h 122"/>
                <a:gd name="T56" fmla="*/ 34 w 72"/>
                <a:gd name="T57" fmla="*/ 8 h 122"/>
                <a:gd name="T58" fmla="*/ 20 w 72"/>
                <a:gd name="T59" fmla="*/ 14 h 122"/>
                <a:gd name="T60" fmla="*/ 16 w 72"/>
                <a:gd name="T61" fmla="*/ 26 h 122"/>
                <a:gd name="T62" fmla="*/ 16 w 72"/>
                <a:gd name="T63" fmla="*/ 32 h 122"/>
                <a:gd name="T64" fmla="*/ 28 w 72"/>
                <a:gd name="T65" fmla="*/ 44 h 122"/>
                <a:gd name="T66" fmla="*/ 40 w 72"/>
                <a:gd name="T67" fmla="*/ 48 h 122"/>
                <a:gd name="T68" fmla="*/ 62 w 72"/>
                <a:gd name="T69" fmla="*/ 62 h 122"/>
                <a:gd name="T70" fmla="*/ 70 w 72"/>
                <a:gd name="T71" fmla="*/ 72 h 122"/>
                <a:gd name="T72" fmla="*/ 72 w 72"/>
                <a:gd name="T73" fmla="*/ 8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2" h="122">
                  <a:moveTo>
                    <a:pt x="72" y="86"/>
                  </a:moveTo>
                  <a:lnTo>
                    <a:pt x="72" y="86"/>
                  </a:lnTo>
                  <a:lnTo>
                    <a:pt x="72" y="94"/>
                  </a:lnTo>
                  <a:lnTo>
                    <a:pt x="68" y="100"/>
                  </a:lnTo>
                  <a:lnTo>
                    <a:pt x="64" y="106"/>
                  </a:lnTo>
                  <a:lnTo>
                    <a:pt x="60" y="112"/>
                  </a:lnTo>
                  <a:lnTo>
                    <a:pt x="54" y="116"/>
                  </a:lnTo>
                  <a:lnTo>
                    <a:pt x="48" y="120"/>
                  </a:lnTo>
                  <a:lnTo>
                    <a:pt x="40" y="122"/>
                  </a:lnTo>
                  <a:lnTo>
                    <a:pt x="34" y="122"/>
                  </a:lnTo>
                  <a:lnTo>
                    <a:pt x="34" y="122"/>
                  </a:lnTo>
                  <a:lnTo>
                    <a:pt x="24" y="120"/>
                  </a:lnTo>
                  <a:lnTo>
                    <a:pt x="14" y="118"/>
                  </a:lnTo>
                  <a:lnTo>
                    <a:pt x="2" y="112"/>
                  </a:lnTo>
                  <a:lnTo>
                    <a:pt x="0" y="86"/>
                  </a:lnTo>
                  <a:lnTo>
                    <a:pt x="0" y="86"/>
                  </a:lnTo>
                  <a:lnTo>
                    <a:pt x="4" y="96"/>
                  </a:lnTo>
                  <a:lnTo>
                    <a:pt x="10" y="104"/>
                  </a:lnTo>
                  <a:lnTo>
                    <a:pt x="20" y="112"/>
                  </a:lnTo>
                  <a:lnTo>
                    <a:pt x="26" y="114"/>
                  </a:lnTo>
                  <a:lnTo>
                    <a:pt x="32" y="114"/>
                  </a:lnTo>
                  <a:lnTo>
                    <a:pt x="32" y="114"/>
                  </a:lnTo>
                  <a:lnTo>
                    <a:pt x="38" y="114"/>
                  </a:lnTo>
                  <a:lnTo>
                    <a:pt x="44" y="112"/>
                  </a:lnTo>
                  <a:lnTo>
                    <a:pt x="48" y="110"/>
                  </a:lnTo>
                  <a:lnTo>
                    <a:pt x="52" y="106"/>
                  </a:lnTo>
                  <a:lnTo>
                    <a:pt x="56" y="98"/>
                  </a:lnTo>
                  <a:lnTo>
                    <a:pt x="56" y="92"/>
                  </a:lnTo>
                  <a:lnTo>
                    <a:pt x="56" y="92"/>
                  </a:lnTo>
                  <a:lnTo>
                    <a:pt x="56" y="86"/>
                  </a:lnTo>
                  <a:lnTo>
                    <a:pt x="54" y="80"/>
                  </a:lnTo>
                  <a:lnTo>
                    <a:pt x="48" y="74"/>
                  </a:lnTo>
                  <a:lnTo>
                    <a:pt x="38" y="68"/>
                  </a:lnTo>
                  <a:lnTo>
                    <a:pt x="26" y="62"/>
                  </a:lnTo>
                  <a:lnTo>
                    <a:pt x="26" y="62"/>
                  </a:lnTo>
                  <a:lnTo>
                    <a:pt x="16" y="56"/>
                  </a:lnTo>
                  <a:lnTo>
                    <a:pt x="8" y="48"/>
                  </a:lnTo>
                  <a:lnTo>
                    <a:pt x="2" y="40"/>
                  </a:lnTo>
                  <a:lnTo>
                    <a:pt x="2" y="30"/>
                  </a:lnTo>
                  <a:lnTo>
                    <a:pt x="2" y="30"/>
                  </a:lnTo>
                  <a:lnTo>
                    <a:pt x="2" y="24"/>
                  </a:lnTo>
                  <a:lnTo>
                    <a:pt x="4" y="18"/>
                  </a:lnTo>
                  <a:lnTo>
                    <a:pt x="8" y="12"/>
                  </a:lnTo>
                  <a:lnTo>
                    <a:pt x="14" y="8"/>
                  </a:lnTo>
                  <a:lnTo>
                    <a:pt x="24" y="2"/>
                  </a:lnTo>
                  <a:lnTo>
                    <a:pt x="38" y="0"/>
                  </a:lnTo>
                  <a:lnTo>
                    <a:pt x="38" y="0"/>
                  </a:lnTo>
                  <a:lnTo>
                    <a:pt x="50" y="2"/>
                  </a:lnTo>
                  <a:lnTo>
                    <a:pt x="56" y="4"/>
                  </a:lnTo>
                  <a:lnTo>
                    <a:pt x="62" y="6"/>
                  </a:lnTo>
                  <a:lnTo>
                    <a:pt x="64" y="30"/>
                  </a:lnTo>
                  <a:lnTo>
                    <a:pt x="64" y="30"/>
                  </a:lnTo>
                  <a:lnTo>
                    <a:pt x="60" y="22"/>
                  </a:lnTo>
                  <a:lnTo>
                    <a:pt x="54" y="16"/>
                  </a:lnTo>
                  <a:lnTo>
                    <a:pt x="46" y="10"/>
                  </a:lnTo>
                  <a:lnTo>
                    <a:pt x="40" y="8"/>
                  </a:lnTo>
                  <a:lnTo>
                    <a:pt x="34" y="8"/>
                  </a:lnTo>
                  <a:lnTo>
                    <a:pt x="34" y="8"/>
                  </a:lnTo>
                  <a:lnTo>
                    <a:pt x="26" y="8"/>
                  </a:lnTo>
                  <a:lnTo>
                    <a:pt x="20" y="14"/>
                  </a:lnTo>
                  <a:lnTo>
                    <a:pt x="16" y="20"/>
                  </a:lnTo>
                  <a:lnTo>
                    <a:pt x="16" y="26"/>
                  </a:lnTo>
                  <a:lnTo>
                    <a:pt x="16" y="26"/>
                  </a:lnTo>
                  <a:lnTo>
                    <a:pt x="16" y="32"/>
                  </a:lnTo>
                  <a:lnTo>
                    <a:pt x="22" y="38"/>
                  </a:lnTo>
                  <a:lnTo>
                    <a:pt x="28" y="44"/>
                  </a:lnTo>
                  <a:lnTo>
                    <a:pt x="40" y="48"/>
                  </a:lnTo>
                  <a:lnTo>
                    <a:pt x="40" y="48"/>
                  </a:lnTo>
                  <a:lnTo>
                    <a:pt x="52" y="54"/>
                  </a:lnTo>
                  <a:lnTo>
                    <a:pt x="62" y="62"/>
                  </a:lnTo>
                  <a:lnTo>
                    <a:pt x="66" y="66"/>
                  </a:lnTo>
                  <a:lnTo>
                    <a:pt x="70" y="72"/>
                  </a:lnTo>
                  <a:lnTo>
                    <a:pt x="72" y="78"/>
                  </a:lnTo>
                  <a:lnTo>
                    <a:pt x="72" y="86"/>
                  </a:lnTo>
                  <a:lnTo>
                    <a:pt x="72" y="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solidFill>
                  <a:srgbClr val="005C84"/>
                </a:solidFill>
              </a:endParaRPr>
            </a:p>
          </p:txBody>
        </p:sp>
        <p:sp>
          <p:nvSpPr>
            <p:cNvPr id="274" name="Freeform 102"/>
            <p:cNvSpPr>
              <a:spLocks/>
            </p:cNvSpPr>
            <p:nvPr/>
          </p:nvSpPr>
          <p:spPr bwMode="auto">
            <a:xfrm>
              <a:off x="1921" y="1414"/>
              <a:ext cx="26" cy="118"/>
            </a:xfrm>
            <a:custGeom>
              <a:avLst/>
              <a:gdLst>
                <a:gd name="T0" fmla="*/ 26 w 26"/>
                <a:gd name="T1" fmla="*/ 0 h 118"/>
                <a:gd name="T2" fmla="*/ 26 w 26"/>
                <a:gd name="T3" fmla="*/ 0 h 118"/>
                <a:gd name="T4" fmla="*/ 22 w 26"/>
                <a:gd name="T5" fmla="*/ 2 h 118"/>
                <a:gd name="T6" fmla="*/ 20 w 26"/>
                <a:gd name="T7" fmla="*/ 8 h 118"/>
                <a:gd name="T8" fmla="*/ 20 w 26"/>
                <a:gd name="T9" fmla="*/ 110 h 118"/>
                <a:gd name="T10" fmla="*/ 20 w 26"/>
                <a:gd name="T11" fmla="*/ 110 h 118"/>
                <a:gd name="T12" fmla="*/ 22 w 26"/>
                <a:gd name="T13" fmla="*/ 116 h 118"/>
                <a:gd name="T14" fmla="*/ 26 w 26"/>
                <a:gd name="T15" fmla="*/ 118 h 118"/>
                <a:gd name="T16" fmla="*/ 0 w 26"/>
                <a:gd name="T17" fmla="*/ 118 h 118"/>
                <a:gd name="T18" fmla="*/ 0 w 26"/>
                <a:gd name="T19" fmla="*/ 118 h 118"/>
                <a:gd name="T20" fmla="*/ 2 w 26"/>
                <a:gd name="T21" fmla="*/ 116 h 118"/>
                <a:gd name="T22" fmla="*/ 4 w 26"/>
                <a:gd name="T23" fmla="*/ 110 h 118"/>
                <a:gd name="T24" fmla="*/ 4 w 26"/>
                <a:gd name="T25" fmla="*/ 8 h 118"/>
                <a:gd name="T26" fmla="*/ 4 w 26"/>
                <a:gd name="T27" fmla="*/ 8 h 118"/>
                <a:gd name="T28" fmla="*/ 2 w 26"/>
                <a:gd name="T29" fmla="*/ 2 h 118"/>
                <a:gd name="T30" fmla="*/ 0 w 26"/>
                <a:gd name="T31" fmla="*/ 0 h 118"/>
                <a:gd name="T32" fmla="*/ 26 w 26"/>
                <a:gd name="T33" fmla="*/ 0 h 118"/>
                <a:gd name="T34" fmla="*/ 26 w 26"/>
                <a:gd name="T35" fmla="*/ 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 h="118">
                  <a:moveTo>
                    <a:pt x="26" y="0"/>
                  </a:moveTo>
                  <a:lnTo>
                    <a:pt x="26" y="0"/>
                  </a:lnTo>
                  <a:lnTo>
                    <a:pt x="22" y="2"/>
                  </a:lnTo>
                  <a:lnTo>
                    <a:pt x="20" y="8"/>
                  </a:lnTo>
                  <a:lnTo>
                    <a:pt x="20" y="110"/>
                  </a:lnTo>
                  <a:lnTo>
                    <a:pt x="20" y="110"/>
                  </a:lnTo>
                  <a:lnTo>
                    <a:pt x="22" y="116"/>
                  </a:lnTo>
                  <a:lnTo>
                    <a:pt x="26" y="118"/>
                  </a:lnTo>
                  <a:lnTo>
                    <a:pt x="0" y="118"/>
                  </a:lnTo>
                  <a:lnTo>
                    <a:pt x="0" y="118"/>
                  </a:lnTo>
                  <a:lnTo>
                    <a:pt x="2" y="116"/>
                  </a:lnTo>
                  <a:lnTo>
                    <a:pt x="4" y="110"/>
                  </a:lnTo>
                  <a:lnTo>
                    <a:pt x="4" y="8"/>
                  </a:lnTo>
                  <a:lnTo>
                    <a:pt x="4" y="8"/>
                  </a:lnTo>
                  <a:lnTo>
                    <a:pt x="2" y="2"/>
                  </a:lnTo>
                  <a:lnTo>
                    <a:pt x="0" y="0"/>
                  </a:lnTo>
                  <a:lnTo>
                    <a:pt x="26" y="0"/>
                  </a:lnTo>
                  <a:lnTo>
                    <a:pt x="2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solidFill>
                  <a:srgbClr val="005C84"/>
                </a:solidFill>
              </a:endParaRPr>
            </a:p>
          </p:txBody>
        </p:sp>
        <p:sp>
          <p:nvSpPr>
            <p:cNvPr id="275" name="Freeform 103"/>
            <p:cNvSpPr>
              <a:spLocks/>
            </p:cNvSpPr>
            <p:nvPr/>
          </p:nvSpPr>
          <p:spPr bwMode="auto">
            <a:xfrm>
              <a:off x="1955" y="1414"/>
              <a:ext cx="92" cy="118"/>
            </a:xfrm>
            <a:custGeom>
              <a:avLst/>
              <a:gdLst>
                <a:gd name="T0" fmla="*/ 56 w 92"/>
                <a:gd name="T1" fmla="*/ 8 h 118"/>
                <a:gd name="T2" fmla="*/ 56 w 92"/>
                <a:gd name="T3" fmla="*/ 110 h 118"/>
                <a:gd name="T4" fmla="*/ 56 w 92"/>
                <a:gd name="T5" fmla="*/ 110 h 118"/>
                <a:gd name="T6" fmla="*/ 56 w 92"/>
                <a:gd name="T7" fmla="*/ 116 h 118"/>
                <a:gd name="T8" fmla="*/ 60 w 92"/>
                <a:gd name="T9" fmla="*/ 118 h 118"/>
                <a:gd name="T10" fmla="*/ 34 w 92"/>
                <a:gd name="T11" fmla="*/ 118 h 118"/>
                <a:gd name="T12" fmla="*/ 34 w 92"/>
                <a:gd name="T13" fmla="*/ 118 h 118"/>
                <a:gd name="T14" fmla="*/ 38 w 92"/>
                <a:gd name="T15" fmla="*/ 116 h 118"/>
                <a:gd name="T16" fmla="*/ 38 w 92"/>
                <a:gd name="T17" fmla="*/ 110 h 118"/>
                <a:gd name="T18" fmla="*/ 38 w 92"/>
                <a:gd name="T19" fmla="*/ 8 h 118"/>
                <a:gd name="T20" fmla="*/ 38 w 92"/>
                <a:gd name="T21" fmla="*/ 8 h 118"/>
                <a:gd name="T22" fmla="*/ 10 w 92"/>
                <a:gd name="T23" fmla="*/ 10 h 118"/>
                <a:gd name="T24" fmla="*/ 10 w 92"/>
                <a:gd name="T25" fmla="*/ 10 h 118"/>
                <a:gd name="T26" fmla="*/ 8 w 92"/>
                <a:gd name="T27" fmla="*/ 10 h 118"/>
                <a:gd name="T28" fmla="*/ 4 w 92"/>
                <a:gd name="T29" fmla="*/ 12 h 118"/>
                <a:gd name="T30" fmla="*/ 0 w 92"/>
                <a:gd name="T31" fmla="*/ 16 h 118"/>
                <a:gd name="T32" fmla="*/ 0 w 92"/>
                <a:gd name="T33" fmla="*/ 0 h 118"/>
                <a:gd name="T34" fmla="*/ 92 w 92"/>
                <a:gd name="T35" fmla="*/ 0 h 118"/>
                <a:gd name="T36" fmla="*/ 92 w 92"/>
                <a:gd name="T37" fmla="*/ 16 h 118"/>
                <a:gd name="T38" fmla="*/ 92 w 92"/>
                <a:gd name="T39" fmla="*/ 16 h 118"/>
                <a:gd name="T40" fmla="*/ 90 w 92"/>
                <a:gd name="T41" fmla="*/ 12 h 118"/>
                <a:gd name="T42" fmla="*/ 84 w 92"/>
                <a:gd name="T43" fmla="*/ 10 h 118"/>
                <a:gd name="T44" fmla="*/ 84 w 92"/>
                <a:gd name="T45" fmla="*/ 10 h 118"/>
                <a:gd name="T46" fmla="*/ 56 w 92"/>
                <a:gd name="T47" fmla="*/ 8 h 118"/>
                <a:gd name="T48" fmla="*/ 56 w 92"/>
                <a:gd name="T49" fmla="*/ 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2" h="118">
                  <a:moveTo>
                    <a:pt x="56" y="8"/>
                  </a:moveTo>
                  <a:lnTo>
                    <a:pt x="56" y="110"/>
                  </a:lnTo>
                  <a:lnTo>
                    <a:pt x="56" y="110"/>
                  </a:lnTo>
                  <a:lnTo>
                    <a:pt x="56" y="116"/>
                  </a:lnTo>
                  <a:lnTo>
                    <a:pt x="60" y="118"/>
                  </a:lnTo>
                  <a:lnTo>
                    <a:pt x="34" y="118"/>
                  </a:lnTo>
                  <a:lnTo>
                    <a:pt x="34" y="118"/>
                  </a:lnTo>
                  <a:lnTo>
                    <a:pt x="38" y="116"/>
                  </a:lnTo>
                  <a:lnTo>
                    <a:pt x="38" y="110"/>
                  </a:lnTo>
                  <a:lnTo>
                    <a:pt x="38" y="8"/>
                  </a:lnTo>
                  <a:lnTo>
                    <a:pt x="38" y="8"/>
                  </a:lnTo>
                  <a:lnTo>
                    <a:pt x="10" y="10"/>
                  </a:lnTo>
                  <a:lnTo>
                    <a:pt x="10" y="10"/>
                  </a:lnTo>
                  <a:lnTo>
                    <a:pt x="8" y="10"/>
                  </a:lnTo>
                  <a:lnTo>
                    <a:pt x="4" y="12"/>
                  </a:lnTo>
                  <a:lnTo>
                    <a:pt x="0" y="16"/>
                  </a:lnTo>
                  <a:lnTo>
                    <a:pt x="0" y="0"/>
                  </a:lnTo>
                  <a:lnTo>
                    <a:pt x="92" y="0"/>
                  </a:lnTo>
                  <a:lnTo>
                    <a:pt x="92" y="16"/>
                  </a:lnTo>
                  <a:lnTo>
                    <a:pt x="92" y="16"/>
                  </a:lnTo>
                  <a:lnTo>
                    <a:pt x="90" y="12"/>
                  </a:lnTo>
                  <a:lnTo>
                    <a:pt x="84" y="10"/>
                  </a:lnTo>
                  <a:lnTo>
                    <a:pt x="84" y="10"/>
                  </a:lnTo>
                  <a:lnTo>
                    <a:pt x="56" y="8"/>
                  </a:lnTo>
                  <a:lnTo>
                    <a:pt x="56"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solidFill>
                  <a:srgbClr val="005C84"/>
                </a:solidFill>
              </a:endParaRPr>
            </a:p>
          </p:txBody>
        </p:sp>
        <p:sp>
          <p:nvSpPr>
            <p:cNvPr id="276" name="Freeform 104"/>
            <p:cNvSpPr>
              <a:spLocks/>
            </p:cNvSpPr>
            <p:nvPr/>
          </p:nvSpPr>
          <p:spPr bwMode="auto">
            <a:xfrm>
              <a:off x="2051" y="1414"/>
              <a:ext cx="100" cy="118"/>
            </a:xfrm>
            <a:custGeom>
              <a:avLst/>
              <a:gdLst>
                <a:gd name="T0" fmla="*/ 100 w 100"/>
                <a:gd name="T1" fmla="*/ 0 h 118"/>
                <a:gd name="T2" fmla="*/ 100 w 100"/>
                <a:gd name="T3" fmla="*/ 0 h 118"/>
                <a:gd name="T4" fmla="*/ 92 w 100"/>
                <a:gd name="T5" fmla="*/ 4 h 118"/>
                <a:gd name="T6" fmla="*/ 88 w 100"/>
                <a:gd name="T7" fmla="*/ 10 h 118"/>
                <a:gd name="T8" fmla="*/ 60 w 100"/>
                <a:gd name="T9" fmla="*/ 62 h 118"/>
                <a:gd name="T10" fmla="*/ 60 w 100"/>
                <a:gd name="T11" fmla="*/ 110 h 118"/>
                <a:gd name="T12" fmla="*/ 60 w 100"/>
                <a:gd name="T13" fmla="*/ 110 h 118"/>
                <a:gd name="T14" fmla="*/ 62 w 100"/>
                <a:gd name="T15" fmla="*/ 116 h 118"/>
                <a:gd name="T16" fmla="*/ 68 w 100"/>
                <a:gd name="T17" fmla="*/ 118 h 118"/>
                <a:gd name="T18" fmla="*/ 38 w 100"/>
                <a:gd name="T19" fmla="*/ 118 h 118"/>
                <a:gd name="T20" fmla="*/ 38 w 100"/>
                <a:gd name="T21" fmla="*/ 118 h 118"/>
                <a:gd name="T22" fmla="*/ 42 w 100"/>
                <a:gd name="T23" fmla="*/ 116 h 118"/>
                <a:gd name="T24" fmla="*/ 44 w 100"/>
                <a:gd name="T25" fmla="*/ 114 h 118"/>
                <a:gd name="T26" fmla="*/ 44 w 100"/>
                <a:gd name="T27" fmla="*/ 110 h 118"/>
                <a:gd name="T28" fmla="*/ 44 w 100"/>
                <a:gd name="T29" fmla="*/ 62 h 118"/>
                <a:gd name="T30" fmla="*/ 10 w 100"/>
                <a:gd name="T31" fmla="*/ 8 h 118"/>
                <a:gd name="T32" fmla="*/ 10 w 100"/>
                <a:gd name="T33" fmla="*/ 8 h 118"/>
                <a:gd name="T34" fmla="*/ 6 w 100"/>
                <a:gd name="T35" fmla="*/ 4 h 118"/>
                <a:gd name="T36" fmla="*/ 0 w 100"/>
                <a:gd name="T37" fmla="*/ 0 h 118"/>
                <a:gd name="T38" fmla="*/ 34 w 100"/>
                <a:gd name="T39" fmla="*/ 0 h 118"/>
                <a:gd name="T40" fmla="*/ 34 w 100"/>
                <a:gd name="T41" fmla="*/ 0 h 118"/>
                <a:gd name="T42" fmla="*/ 32 w 100"/>
                <a:gd name="T43" fmla="*/ 0 h 118"/>
                <a:gd name="T44" fmla="*/ 30 w 100"/>
                <a:gd name="T45" fmla="*/ 2 h 118"/>
                <a:gd name="T46" fmla="*/ 30 w 100"/>
                <a:gd name="T47" fmla="*/ 6 h 118"/>
                <a:gd name="T48" fmla="*/ 32 w 100"/>
                <a:gd name="T49" fmla="*/ 10 h 118"/>
                <a:gd name="T50" fmla="*/ 56 w 100"/>
                <a:gd name="T51" fmla="*/ 54 h 118"/>
                <a:gd name="T52" fmla="*/ 80 w 100"/>
                <a:gd name="T53" fmla="*/ 8 h 118"/>
                <a:gd name="T54" fmla="*/ 80 w 100"/>
                <a:gd name="T55" fmla="*/ 8 h 118"/>
                <a:gd name="T56" fmla="*/ 80 w 100"/>
                <a:gd name="T57" fmla="*/ 4 h 118"/>
                <a:gd name="T58" fmla="*/ 80 w 100"/>
                <a:gd name="T59" fmla="*/ 2 h 118"/>
                <a:gd name="T60" fmla="*/ 76 w 100"/>
                <a:gd name="T61" fmla="*/ 0 h 118"/>
                <a:gd name="T62" fmla="*/ 100 w 100"/>
                <a:gd name="T63" fmla="*/ 0 h 118"/>
                <a:gd name="T64" fmla="*/ 100 w 100"/>
                <a:gd name="T65" fmla="*/ 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0" h="118">
                  <a:moveTo>
                    <a:pt x="100" y="0"/>
                  </a:moveTo>
                  <a:lnTo>
                    <a:pt x="100" y="0"/>
                  </a:lnTo>
                  <a:lnTo>
                    <a:pt x="92" y="4"/>
                  </a:lnTo>
                  <a:lnTo>
                    <a:pt x="88" y="10"/>
                  </a:lnTo>
                  <a:lnTo>
                    <a:pt x="60" y="62"/>
                  </a:lnTo>
                  <a:lnTo>
                    <a:pt x="60" y="110"/>
                  </a:lnTo>
                  <a:lnTo>
                    <a:pt x="60" y="110"/>
                  </a:lnTo>
                  <a:lnTo>
                    <a:pt x="62" y="116"/>
                  </a:lnTo>
                  <a:lnTo>
                    <a:pt x="68" y="118"/>
                  </a:lnTo>
                  <a:lnTo>
                    <a:pt x="38" y="118"/>
                  </a:lnTo>
                  <a:lnTo>
                    <a:pt x="38" y="118"/>
                  </a:lnTo>
                  <a:lnTo>
                    <a:pt x="42" y="116"/>
                  </a:lnTo>
                  <a:lnTo>
                    <a:pt x="44" y="114"/>
                  </a:lnTo>
                  <a:lnTo>
                    <a:pt x="44" y="110"/>
                  </a:lnTo>
                  <a:lnTo>
                    <a:pt x="44" y="62"/>
                  </a:lnTo>
                  <a:lnTo>
                    <a:pt x="10" y="8"/>
                  </a:lnTo>
                  <a:lnTo>
                    <a:pt x="10" y="8"/>
                  </a:lnTo>
                  <a:lnTo>
                    <a:pt x="6" y="4"/>
                  </a:lnTo>
                  <a:lnTo>
                    <a:pt x="0" y="0"/>
                  </a:lnTo>
                  <a:lnTo>
                    <a:pt x="34" y="0"/>
                  </a:lnTo>
                  <a:lnTo>
                    <a:pt x="34" y="0"/>
                  </a:lnTo>
                  <a:lnTo>
                    <a:pt x="32" y="0"/>
                  </a:lnTo>
                  <a:lnTo>
                    <a:pt x="30" y="2"/>
                  </a:lnTo>
                  <a:lnTo>
                    <a:pt x="30" y="6"/>
                  </a:lnTo>
                  <a:lnTo>
                    <a:pt x="32" y="10"/>
                  </a:lnTo>
                  <a:lnTo>
                    <a:pt x="56" y="54"/>
                  </a:lnTo>
                  <a:lnTo>
                    <a:pt x="80" y="8"/>
                  </a:lnTo>
                  <a:lnTo>
                    <a:pt x="80" y="8"/>
                  </a:lnTo>
                  <a:lnTo>
                    <a:pt x="80" y="4"/>
                  </a:lnTo>
                  <a:lnTo>
                    <a:pt x="80" y="2"/>
                  </a:lnTo>
                  <a:lnTo>
                    <a:pt x="76" y="0"/>
                  </a:lnTo>
                  <a:lnTo>
                    <a:pt x="100" y="0"/>
                  </a:lnTo>
                  <a:lnTo>
                    <a:pt x="10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solidFill>
                  <a:srgbClr val="005C84"/>
                </a:solidFill>
              </a:endParaRPr>
            </a:p>
          </p:txBody>
        </p:sp>
        <p:sp>
          <p:nvSpPr>
            <p:cNvPr id="277" name="Freeform 105"/>
            <p:cNvSpPr>
              <a:spLocks noEditPoints="1"/>
            </p:cNvSpPr>
            <p:nvPr/>
          </p:nvSpPr>
          <p:spPr bwMode="auto">
            <a:xfrm>
              <a:off x="2203" y="1412"/>
              <a:ext cx="110" cy="122"/>
            </a:xfrm>
            <a:custGeom>
              <a:avLst/>
              <a:gdLst>
                <a:gd name="T0" fmla="*/ 54 w 110"/>
                <a:gd name="T1" fmla="*/ 122 h 122"/>
                <a:gd name="T2" fmla="*/ 34 w 110"/>
                <a:gd name="T3" fmla="*/ 116 h 122"/>
                <a:gd name="T4" fmla="*/ 16 w 110"/>
                <a:gd name="T5" fmla="*/ 104 h 122"/>
                <a:gd name="T6" fmla="*/ 4 w 110"/>
                <a:gd name="T7" fmla="*/ 84 h 122"/>
                <a:gd name="T8" fmla="*/ 0 w 110"/>
                <a:gd name="T9" fmla="*/ 60 h 122"/>
                <a:gd name="T10" fmla="*/ 2 w 110"/>
                <a:gd name="T11" fmla="*/ 48 h 122"/>
                <a:gd name="T12" fmla="*/ 10 w 110"/>
                <a:gd name="T13" fmla="*/ 28 h 122"/>
                <a:gd name="T14" fmla="*/ 24 w 110"/>
                <a:gd name="T15" fmla="*/ 10 h 122"/>
                <a:gd name="T16" fmla="*/ 44 w 110"/>
                <a:gd name="T17" fmla="*/ 2 h 122"/>
                <a:gd name="T18" fmla="*/ 58 w 110"/>
                <a:gd name="T19" fmla="*/ 0 h 122"/>
                <a:gd name="T20" fmla="*/ 76 w 110"/>
                <a:gd name="T21" fmla="*/ 4 h 122"/>
                <a:gd name="T22" fmla="*/ 94 w 110"/>
                <a:gd name="T23" fmla="*/ 16 h 122"/>
                <a:gd name="T24" fmla="*/ 106 w 110"/>
                <a:gd name="T25" fmla="*/ 36 h 122"/>
                <a:gd name="T26" fmla="*/ 110 w 110"/>
                <a:gd name="T27" fmla="*/ 62 h 122"/>
                <a:gd name="T28" fmla="*/ 110 w 110"/>
                <a:gd name="T29" fmla="*/ 76 h 122"/>
                <a:gd name="T30" fmla="*/ 100 w 110"/>
                <a:gd name="T31" fmla="*/ 98 h 122"/>
                <a:gd name="T32" fmla="*/ 84 w 110"/>
                <a:gd name="T33" fmla="*/ 114 h 122"/>
                <a:gd name="T34" fmla="*/ 64 w 110"/>
                <a:gd name="T35" fmla="*/ 122 h 122"/>
                <a:gd name="T36" fmla="*/ 54 w 110"/>
                <a:gd name="T37" fmla="*/ 122 h 122"/>
                <a:gd name="T38" fmla="*/ 18 w 110"/>
                <a:gd name="T39" fmla="*/ 58 h 122"/>
                <a:gd name="T40" fmla="*/ 22 w 110"/>
                <a:gd name="T41" fmla="*/ 84 h 122"/>
                <a:gd name="T42" fmla="*/ 30 w 110"/>
                <a:gd name="T43" fmla="*/ 100 h 122"/>
                <a:gd name="T44" fmla="*/ 42 w 110"/>
                <a:gd name="T45" fmla="*/ 110 h 122"/>
                <a:gd name="T46" fmla="*/ 56 w 110"/>
                <a:gd name="T47" fmla="*/ 114 h 122"/>
                <a:gd name="T48" fmla="*/ 64 w 110"/>
                <a:gd name="T49" fmla="*/ 112 h 122"/>
                <a:gd name="T50" fmla="*/ 78 w 110"/>
                <a:gd name="T51" fmla="*/ 106 h 122"/>
                <a:gd name="T52" fmla="*/ 86 w 110"/>
                <a:gd name="T53" fmla="*/ 92 h 122"/>
                <a:gd name="T54" fmla="*/ 92 w 110"/>
                <a:gd name="T55" fmla="*/ 74 h 122"/>
                <a:gd name="T56" fmla="*/ 92 w 110"/>
                <a:gd name="T57" fmla="*/ 62 h 122"/>
                <a:gd name="T58" fmla="*/ 90 w 110"/>
                <a:gd name="T59" fmla="*/ 40 h 122"/>
                <a:gd name="T60" fmla="*/ 82 w 110"/>
                <a:gd name="T61" fmla="*/ 22 h 122"/>
                <a:gd name="T62" fmla="*/ 72 w 110"/>
                <a:gd name="T63" fmla="*/ 12 h 122"/>
                <a:gd name="T64" fmla="*/ 56 w 110"/>
                <a:gd name="T65" fmla="*/ 8 h 122"/>
                <a:gd name="T66" fmla="*/ 48 w 110"/>
                <a:gd name="T67" fmla="*/ 8 h 122"/>
                <a:gd name="T68" fmla="*/ 34 w 110"/>
                <a:gd name="T69" fmla="*/ 16 h 122"/>
                <a:gd name="T70" fmla="*/ 24 w 110"/>
                <a:gd name="T71" fmla="*/ 28 h 122"/>
                <a:gd name="T72" fmla="*/ 20 w 110"/>
                <a:gd name="T73" fmla="*/ 46 h 122"/>
                <a:gd name="T74" fmla="*/ 18 w 110"/>
                <a:gd name="T75" fmla="*/ 58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0" h="122">
                  <a:moveTo>
                    <a:pt x="54" y="122"/>
                  </a:moveTo>
                  <a:lnTo>
                    <a:pt x="54" y="122"/>
                  </a:lnTo>
                  <a:lnTo>
                    <a:pt x="44" y="120"/>
                  </a:lnTo>
                  <a:lnTo>
                    <a:pt x="34" y="116"/>
                  </a:lnTo>
                  <a:lnTo>
                    <a:pt x="24" y="112"/>
                  </a:lnTo>
                  <a:lnTo>
                    <a:pt x="16" y="104"/>
                  </a:lnTo>
                  <a:lnTo>
                    <a:pt x="10" y="94"/>
                  </a:lnTo>
                  <a:lnTo>
                    <a:pt x="4" y="84"/>
                  </a:lnTo>
                  <a:lnTo>
                    <a:pt x="2" y="72"/>
                  </a:lnTo>
                  <a:lnTo>
                    <a:pt x="0" y="60"/>
                  </a:lnTo>
                  <a:lnTo>
                    <a:pt x="0" y="60"/>
                  </a:lnTo>
                  <a:lnTo>
                    <a:pt x="2" y="48"/>
                  </a:lnTo>
                  <a:lnTo>
                    <a:pt x="4" y="38"/>
                  </a:lnTo>
                  <a:lnTo>
                    <a:pt x="10" y="28"/>
                  </a:lnTo>
                  <a:lnTo>
                    <a:pt x="16" y="18"/>
                  </a:lnTo>
                  <a:lnTo>
                    <a:pt x="24" y="10"/>
                  </a:lnTo>
                  <a:lnTo>
                    <a:pt x="34" y="4"/>
                  </a:lnTo>
                  <a:lnTo>
                    <a:pt x="44" y="2"/>
                  </a:lnTo>
                  <a:lnTo>
                    <a:pt x="58" y="0"/>
                  </a:lnTo>
                  <a:lnTo>
                    <a:pt x="58" y="0"/>
                  </a:lnTo>
                  <a:lnTo>
                    <a:pt x="66" y="2"/>
                  </a:lnTo>
                  <a:lnTo>
                    <a:pt x="76" y="4"/>
                  </a:lnTo>
                  <a:lnTo>
                    <a:pt x="86" y="10"/>
                  </a:lnTo>
                  <a:lnTo>
                    <a:pt x="94" y="16"/>
                  </a:lnTo>
                  <a:lnTo>
                    <a:pt x="100" y="26"/>
                  </a:lnTo>
                  <a:lnTo>
                    <a:pt x="106" y="36"/>
                  </a:lnTo>
                  <a:lnTo>
                    <a:pt x="110" y="48"/>
                  </a:lnTo>
                  <a:lnTo>
                    <a:pt x="110" y="62"/>
                  </a:lnTo>
                  <a:lnTo>
                    <a:pt x="110" y="62"/>
                  </a:lnTo>
                  <a:lnTo>
                    <a:pt x="110" y="76"/>
                  </a:lnTo>
                  <a:lnTo>
                    <a:pt x="106" y="88"/>
                  </a:lnTo>
                  <a:lnTo>
                    <a:pt x="100" y="98"/>
                  </a:lnTo>
                  <a:lnTo>
                    <a:pt x="92" y="108"/>
                  </a:lnTo>
                  <a:lnTo>
                    <a:pt x="84" y="114"/>
                  </a:lnTo>
                  <a:lnTo>
                    <a:pt x="74" y="118"/>
                  </a:lnTo>
                  <a:lnTo>
                    <a:pt x="64" y="122"/>
                  </a:lnTo>
                  <a:lnTo>
                    <a:pt x="54" y="122"/>
                  </a:lnTo>
                  <a:lnTo>
                    <a:pt x="54" y="122"/>
                  </a:lnTo>
                  <a:close/>
                  <a:moveTo>
                    <a:pt x="18" y="58"/>
                  </a:moveTo>
                  <a:lnTo>
                    <a:pt x="18" y="58"/>
                  </a:lnTo>
                  <a:lnTo>
                    <a:pt x="20" y="72"/>
                  </a:lnTo>
                  <a:lnTo>
                    <a:pt x="22" y="84"/>
                  </a:lnTo>
                  <a:lnTo>
                    <a:pt x="26" y="92"/>
                  </a:lnTo>
                  <a:lnTo>
                    <a:pt x="30" y="100"/>
                  </a:lnTo>
                  <a:lnTo>
                    <a:pt x="36" y="106"/>
                  </a:lnTo>
                  <a:lnTo>
                    <a:pt x="42" y="110"/>
                  </a:lnTo>
                  <a:lnTo>
                    <a:pt x="50" y="112"/>
                  </a:lnTo>
                  <a:lnTo>
                    <a:pt x="56" y="114"/>
                  </a:lnTo>
                  <a:lnTo>
                    <a:pt x="56" y="114"/>
                  </a:lnTo>
                  <a:lnTo>
                    <a:pt x="64" y="112"/>
                  </a:lnTo>
                  <a:lnTo>
                    <a:pt x="72" y="110"/>
                  </a:lnTo>
                  <a:lnTo>
                    <a:pt x="78" y="106"/>
                  </a:lnTo>
                  <a:lnTo>
                    <a:pt x="82" y="100"/>
                  </a:lnTo>
                  <a:lnTo>
                    <a:pt x="86" y="92"/>
                  </a:lnTo>
                  <a:lnTo>
                    <a:pt x="90" y="84"/>
                  </a:lnTo>
                  <a:lnTo>
                    <a:pt x="92" y="74"/>
                  </a:lnTo>
                  <a:lnTo>
                    <a:pt x="92" y="62"/>
                  </a:lnTo>
                  <a:lnTo>
                    <a:pt x="92" y="62"/>
                  </a:lnTo>
                  <a:lnTo>
                    <a:pt x="92" y="50"/>
                  </a:lnTo>
                  <a:lnTo>
                    <a:pt x="90" y="40"/>
                  </a:lnTo>
                  <a:lnTo>
                    <a:pt x="86" y="30"/>
                  </a:lnTo>
                  <a:lnTo>
                    <a:pt x="82" y="22"/>
                  </a:lnTo>
                  <a:lnTo>
                    <a:pt x="78" y="16"/>
                  </a:lnTo>
                  <a:lnTo>
                    <a:pt x="72" y="12"/>
                  </a:lnTo>
                  <a:lnTo>
                    <a:pt x="64" y="8"/>
                  </a:lnTo>
                  <a:lnTo>
                    <a:pt x="56" y="8"/>
                  </a:lnTo>
                  <a:lnTo>
                    <a:pt x="56" y="8"/>
                  </a:lnTo>
                  <a:lnTo>
                    <a:pt x="48" y="8"/>
                  </a:lnTo>
                  <a:lnTo>
                    <a:pt x="40" y="10"/>
                  </a:lnTo>
                  <a:lnTo>
                    <a:pt x="34" y="16"/>
                  </a:lnTo>
                  <a:lnTo>
                    <a:pt x="28" y="20"/>
                  </a:lnTo>
                  <a:lnTo>
                    <a:pt x="24" y="28"/>
                  </a:lnTo>
                  <a:lnTo>
                    <a:pt x="22" y="36"/>
                  </a:lnTo>
                  <a:lnTo>
                    <a:pt x="20" y="46"/>
                  </a:lnTo>
                  <a:lnTo>
                    <a:pt x="18" y="58"/>
                  </a:lnTo>
                  <a:lnTo>
                    <a:pt x="18" y="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solidFill>
                  <a:srgbClr val="005C84"/>
                </a:solidFill>
              </a:endParaRPr>
            </a:p>
          </p:txBody>
        </p:sp>
        <p:sp>
          <p:nvSpPr>
            <p:cNvPr id="278" name="Freeform 106"/>
            <p:cNvSpPr>
              <a:spLocks/>
            </p:cNvSpPr>
            <p:nvPr/>
          </p:nvSpPr>
          <p:spPr bwMode="auto">
            <a:xfrm>
              <a:off x="2325" y="1414"/>
              <a:ext cx="70" cy="118"/>
            </a:xfrm>
            <a:custGeom>
              <a:avLst/>
              <a:gdLst>
                <a:gd name="T0" fmla="*/ 26 w 70"/>
                <a:gd name="T1" fmla="*/ 118 h 118"/>
                <a:gd name="T2" fmla="*/ 0 w 70"/>
                <a:gd name="T3" fmla="*/ 118 h 118"/>
                <a:gd name="T4" fmla="*/ 0 w 70"/>
                <a:gd name="T5" fmla="*/ 118 h 118"/>
                <a:gd name="T6" fmla="*/ 4 w 70"/>
                <a:gd name="T7" fmla="*/ 116 h 118"/>
                <a:gd name="T8" fmla="*/ 4 w 70"/>
                <a:gd name="T9" fmla="*/ 110 h 118"/>
                <a:gd name="T10" fmla="*/ 4 w 70"/>
                <a:gd name="T11" fmla="*/ 8 h 118"/>
                <a:gd name="T12" fmla="*/ 4 w 70"/>
                <a:gd name="T13" fmla="*/ 8 h 118"/>
                <a:gd name="T14" fmla="*/ 4 w 70"/>
                <a:gd name="T15" fmla="*/ 2 h 118"/>
                <a:gd name="T16" fmla="*/ 0 w 70"/>
                <a:gd name="T17" fmla="*/ 0 h 118"/>
                <a:gd name="T18" fmla="*/ 70 w 70"/>
                <a:gd name="T19" fmla="*/ 0 h 118"/>
                <a:gd name="T20" fmla="*/ 70 w 70"/>
                <a:gd name="T21" fmla="*/ 16 h 118"/>
                <a:gd name="T22" fmla="*/ 70 w 70"/>
                <a:gd name="T23" fmla="*/ 16 h 118"/>
                <a:gd name="T24" fmla="*/ 64 w 70"/>
                <a:gd name="T25" fmla="*/ 10 h 118"/>
                <a:gd name="T26" fmla="*/ 54 w 70"/>
                <a:gd name="T27" fmla="*/ 8 h 118"/>
                <a:gd name="T28" fmla="*/ 54 w 70"/>
                <a:gd name="T29" fmla="*/ 8 h 118"/>
                <a:gd name="T30" fmla="*/ 22 w 70"/>
                <a:gd name="T31" fmla="*/ 8 h 118"/>
                <a:gd name="T32" fmla="*/ 22 w 70"/>
                <a:gd name="T33" fmla="*/ 48 h 118"/>
                <a:gd name="T34" fmla="*/ 50 w 70"/>
                <a:gd name="T35" fmla="*/ 48 h 118"/>
                <a:gd name="T36" fmla="*/ 50 w 70"/>
                <a:gd name="T37" fmla="*/ 48 h 118"/>
                <a:gd name="T38" fmla="*/ 54 w 70"/>
                <a:gd name="T39" fmla="*/ 46 h 118"/>
                <a:gd name="T40" fmla="*/ 56 w 70"/>
                <a:gd name="T41" fmla="*/ 44 h 118"/>
                <a:gd name="T42" fmla="*/ 56 w 70"/>
                <a:gd name="T43" fmla="*/ 62 h 118"/>
                <a:gd name="T44" fmla="*/ 56 w 70"/>
                <a:gd name="T45" fmla="*/ 62 h 118"/>
                <a:gd name="T46" fmla="*/ 54 w 70"/>
                <a:gd name="T47" fmla="*/ 58 h 118"/>
                <a:gd name="T48" fmla="*/ 50 w 70"/>
                <a:gd name="T49" fmla="*/ 58 h 118"/>
                <a:gd name="T50" fmla="*/ 22 w 70"/>
                <a:gd name="T51" fmla="*/ 58 h 118"/>
                <a:gd name="T52" fmla="*/ 22 w 70"/>
                <a:gd name="T53" fmla="*/ 110 h 118"/>
                <a:gd name="T54" fmla="*/ 22 w 70"/>
                <a:gd name="T55" fmla="*/ 110 h 118"/>
                <a:gd name="T56" fmla="*/ 22 w 70"/>
                <a:gd name="T57" fmla="*/ 116 h 118"/>
                <a:gd name="T58" fmla="*/ 26 w 70"/>
                <a:gd name="T59" fmla="*/ 118 h 118"/>
                <a:gd name="T60" fmla="*/ 26 w 70"/>
                <a:gd name="T61" fmla="*/ 11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0" h="118">
                  <a:moveTo>
                    <a:pt x="26" y="118"/>
                  </a:moveTo>
                  <a:lnTo>
                    <a:pt x="0" y="118"/>
                  </a:lnTo>
                  <a:lnTo>
                    <a:pt x="0" y="118"/>
                  </a:lnTo>
                  <a:lnTo>
                    <a:pt x="4" y="116"/>
                  </a:lnTo>
                  <a:lnTo>
                    <a:pt x="4" y="110"/>
                  </a:lnTo>
                  <a:lnTo>
                    <a:pt x="4" y="8"/>
                  </a:lnTo>
                  <a:lnTo>
                    <a:pt x="4" y="8"/>
                  </a:lnTo>
                  <a:lnTo>
                    <a:pt x="4" y="2"/>
                  </a:lnTo>
                  <a:lnTo>
                    <a:pt x="0" y="0"/>
                  </a:lnTo>
                  <a:lnTo>
                    <a:pt x="70" y="0"/>
                  </a:lnTo>
                  <a:lnTo>
                    <a:pt x="70" y="16"/>
                  </a:lnTo>
                  <a:lnTo>
                    <a:pt x="70" y="16"/>
                  </a:lnTo>
                  <a:lnTo>
                    <a:pt x="64" y="10"/>
                  </a:lnTo>
                  <a:lnTo>
                    <a:pt x="54" y="8"/>
                  </a:lnTo>
                  <a:lnTo>
                    <a:pt x="54" y="8"/>
                  </a:lnTo>
                  <a:lnTo>
                    <a:pt x="22" y="8"/>
                  </a:lnTo>
                  <a:lnTo>
                    <a:pt x="22" y="48"/>
                  </a:lnTo>
                  <a:lnTo>
                    <a:pt x="50" y="48"/>
                  </a:lnTo>
                  <a:lnTo>
                    <a:pt x="50" y="48"/>
                  </a:lnTo>
                  <a:lnTo>
                    <a:pt x="54" y="46"/>
                  </a:lnTo>
                  <a:lnTo>
                    <a:pt x="56" y="44"/>
                  </a:lnTo>
                  <a:lnTo>
                    <a:pt x="56" y="62"/>
                  </a:lnTo>
                  <a:lnTo>
                    <a:pt x="56" y="62"/>
                  </a:lnTo>
                  <a:lnTo>
                    <a:pt x="54" y="58"/>
                  </a:lnTo>
                  <a:lnTo>
                    <a:pt x="50" y="58"/>
                  </a:lnTo>
                  <a:lnTo>
                    <a:pt x="22" y="58"/>
                  </a:lnTo>
                  <a:lnTo>
                    <a:pt x="22" y="110"/>
                  </a:lnTo>
                  <a:lnTo>
                    <a:pt x="22" y="110"/>
                  </a:lnTo>
                  <a:lnTo>
                    <a:pt x="22" y="116"/>
                  </a:lnTo>
                  <a:lnTo>
                    <a:pt x="26" y="118"/>
                  </a:lnTo>
                  <a:lnTo>
                    <a:pt x="26" y="1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solidFill>
                  <a:srgbClr val="005C84"/>
                </a:solidFill>
              </a:endParaRPr>
            </a:p>
          </p:txBody>
        </p:sp>
      </p:grpSp>
      <p:grpSp>
        <p:nvGrpSpPr>
          <p:cNvPr id="9" name="Group 68"/>
          <p:cNvGrpSpPr/>
          <p:nvPr/>
        </p:nvGrpSpPr>
        <p:grpSpPr>
          <a:xfrm>
            <a:off x="36619397" y="2608123"/>
            <a:ext cx="12575582" cy="3006469"/>
            <a:chOff x="36619397" y="2458371"/>
            <a:chExt cx="12575582" cy="3006469"/>
          </a:xfrm>
        </p:grpSpPr>
        <p:pic>
          <p:nvPicPr>
            <p:cNvPr id="5" name="Picture 7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6619397" y="3090557"/>
              <a:ext cx="1410794" cy="1410794"/>
            </a:xfrm>
            <a:prstGeom prst="rect">
              <a:avLst/>
            </a:prstGeom>
          </p:spPr>
        </p:pic>
        <p:grpSp>
          <p:nvGrpSpPr>
            <p:cNvPr id="4" name="Group 71"/>
            <p:cNvGrpSpPr/>
            <p:nvPr/>
          </p:nvGrpSpPr>
          <p:grpSpPr>
            <a:xfrm>
              <a:off x="38695848" y="2458371"/>
              <a:ext cx="10499131" cy="3006469"/>
              <a:chOff x="38695848" y="2458371"/>
              <a:chExt cx="10499131" cy="3006469"/>
            </a:xfrm>
          </p:grpSpPr>
          <p:grpSp>
            <p:nvGrpSpPr>
              <p:cNvPr id="8" name="Group 72"/>
              <p:cNvGrpSpPr/>
              <p:nvPr/>
            </p:nvGrpSpPr>
            <p:grpSpPr>
              <a:xfrm>
                <a:off x="41536626" y="2758390"/>
                <a:ext cx="7658353" cy="2149134"/>
                <a:chOff x="41192672" y="2683536"/>
                <a:chExt cx="7658353" cy="2149134"/>
              </a:xfrm>
            </p:grpSpPr>
            <p:pic>
              <p:nvPicPr>
                <p:cNvPr id="19" name="Picture 15"/>
                <p:cNvPicPr>
                  <a:picLocks noChangeAspect="1"/>
                </p:cNvPicPr>
                <p:nvPr/>
              </p:nvPicPr>
              <p:blipFill>
                <a:blip r:embed="rId9"/>
                <a:stretch>
                  <a:fillRect/>
                </a:stretch>
              </p:blipFill>
              <p:spPr>
                <a:xfrm>
                  <a:off x="42691528" y="2683536"/>
                  <a:ext cx="1877441" cy="2015464"/>
                </a:xfrm>
                <a:prstGeom prst="rect">
                  <a:avLst/>
                </a:prstGeom>
                <a:noFill/>
              </p:spPr>
            </p:pic>
            <p:grpSp>
              <p:nvGrpSpPr>
                <p:cNvPr id="21" name="Group 76"/>
                <p:cNvGrpSpPr/>
                <p:nvPr/>
              </p:nvGrpSpPr>
              <p:grpSpPr>
                <a:xfrm>
                  <a:off x="46254566" y="2727823"/>
                  <a:ext cx="2596459" cy="2104847"/>
                  <a:chOff x="5229788" y="5016928"/>
                  <a:chExt cx="1247212" cy="1129458"/>
                </a:xfrm>
              </p:grpSpPr>
              <p:pic>
                <p:nvPicPr>
                  <p:cNvPr id="22" name="Picture 78"/>
                  <p:cNvPicPr>
                    <a:picLocks noChangeAspect="1"/>
                  </p:cNvPicPr>
                  <p:nvPr/>
                </p:nvPicPr>
                <p:blipFill>
                  <a:blip r:embed="rId10"/>
                  <a:stretch>
                    <a:fillRect/>
                  </a:stretch>
                </p:blipFill>
                <p:spPr>
                  <a:xfrm>
                    <a:off x="5229788" y="5016928"/>
                    <a:ext cx="1091772" cy="1091772"/>
                  </a:xfrm>
                  <a:prstGeom prst="rect">
                    <a:avLst/>
                  </a:prstGeom>
                </p:spPr>
              </p:pic>
              <p:pic>
                <p:nvPicPr>
                  <p:cNvPr id="23" name="Picture 79"/>
                  <p:cNvPicPr>
                    <a:picLocks noChangeAspect="1"/>
                  </p:cNvPicPr>
                  <p:nvPr/>
                </p:nvPicPr>
                <p:blipFill>
                  <a:blip r:embed="rId11"/>
                  <a:stretch>
                    <a:fillRect/>
                  </a:stretch>
                </p:blipFill>
                <p:spPr>
                  <a:xfrm>
                    <a:off x="5870762" y="5540148"/>
                    <a:ext cx="606238" cy="606238"/>
                  </a:xfrm>
                  <a:prstGeom prst="rect">
                    <a:avLst/>
                  </a:prstGeom>
                </p:spPr>
              </p:pic>
            </p:grpSp>
            <p:pic>
              <p:nvPicPr>
                <p:cNvPr id="7" name="Picture 77"/>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1192672" y="3174539"/>
                  <a:ext cx="1264427" cy="1264427"/>
                </a:xfrm>
                <a:prstGeom prst="rect">
                  <a:avLst/>
                </a:prstGeom>
              </p:spPr>
            </p:pic>
            <p:pic>
              <p:nvPicPr>
                <p:cNvPr id="204" name="Picture 203"/>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4979733" y="3225885"/>
                  <a:ext cx="1264427" cy="1264427"/>
                </a:xfrm>
                <a:prstGeom prst="rect">
                  <a:avLst/>
                </a:prstGeom>
              </p:spPr>
            </p:pic>
          </p:grpSp>
          <p:pic>
            <p:nvPicPr>
              <p:cNvPr id="106" name="Picture 73"/>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8695848" y="2458371"/>
                <a:ext cx="3006469" cy="3006469"/>
              </a:xfrm>
              <a:prstGeom prst="rect">
                <a:avLst/>
              </a:prstGeom>
            </p:spPr>
          </p:pic>
        </p:grpSp>
      </p:grpSp>
      <p:grpSp>
        <p:nvGrpSpPr>
          <p:cNvPr id="98" name="Group 81223"/>
          <p:cNvGrpSpPr/>
          <p:nvPr/>
        </p:nvGrpSpPr>
        <p:grpSpPr>
          <a:xfrm>
            <a:off x="41862972" y="15630263"/>
            <a:ext cx="9444815" cy="1132704"/>
            <a:chOff x="4262333" y="2609647"/>
            <a:chExt cx="4664030" cy="436959"/>
          </a:xfrm>
        </p:grpSpPr>
        <p:grpSp>
          <p:nvGrpSpPr>
            <p:cNvPr id="99" name="Group 81224"/>
            <p:cNvGrpSpPr/>
            <p:nvPr/>
          </p:nvGrpSpPr>
          <p:grpSpPr>
            <a:xfrm>
              <a:off x="4262333" y="2609647"/>
              <a:ext cx="3897339" cy="436959"/>
              <a:chOff x="4262333" y="2609647"/>
              <a:chExt cx="3897339" cy="436959"/>
            </a:xfrm>
          </p:grpSpPr>
          <p:pic>
            <p:nvPicPr>
              <p:cNvPr id="101" name="Picture 8122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62333" y="2609647"/>
                <a:ext cx="308441" cy="436958"/>
              </a:xfrm>
              <a:prstGeom prst="rect">
                <a:avLst/>
              </a:prstGeom>
            </p:spPr>
          </p:pic>
          <p:pic>
            <p:nvPicPr>
              <p:cNvPr id="102" name="Picture 8122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0800000">
                <a:off x="7851231" y="2609647"/>
                <a:ext cx="308441" cy="436958"/>
              </a:xfrm>
              <a:prstGeom prst="rect">
                <a:avLst/>
              </a:prstGeom>
            </p:spPr>
          </p:pic>
          <p:pic>
            <p:nvPicPr>
              <p:cNvPr id="103" name="Picture 8122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62833" y="2609648"/>
                <a:ext cx="3379323" cy="436958"/>
              </a:xfrm>
              <a:prstGeom prst="rect">
                <a:avLst/>
              </a:prstGeom>
            </p:spPr>
          </p:pic>
        </p:grpSp>
        <p:sp>
          <p:nvSpPr>
            <p:cNvPr id="100" name="TextBox 81225"/>
            <p:cNvSpPr txBox="1"/>
            <p:nvPr/>
          </p:nvSpPr>
          <p:spPr>
            <a:xfrm>
              <a:off x="4516292" y="2682482"/>
              <a:ext cx="4410071" cy="273079"/>
            </a:xfrm>
            <a:prstGeom prst="rect">
              <a:avLst/>
            </a:prstGeom>
            <a:noFill/>
          </p:spPr>
          <p:txBody>
            <a:bodyPr wrap="square" rtlCol="0">
              <a:spAutoFit/>
            </a:bodyPr>
            <a:lstStyle/>
            <a:p>
              <a:pPr>
                <a:buNone/>
              </a:pPr>
              <a:r>
                <a:rPr lang="en-GB" sz="4000" dirty="0">
                  <a:solidFill>
                    <a:schemeClr val="bg1"/>
                  </a:solidFill>
                  <a:latin typeface="Helvetica Neue" charset="0"/>
                  <a:ea typeface="Helvetica Neue" charset="0"/>
                  <a:cs typeface="Helvetica Neue" charset="0"/>
                </a:rPr>
                <a:t>Where can I get some coffee?</a:t>
              </a:r>
            </a:p>
          </p:txBody>
        </p:sp>
      </p:grpSp>
      <p:grpSp>
        <p:nvGrpSpPr>
          <p:cNvPr id="104" name="Group 81229"/>
          <p:cNvGrpSpPr/>
          <p:nvPr/>
        </p:nvGrpSpPr>
        <p:grpSpPr>
          <a:xfrm>
            <a:off x="45749993" y="12521152"/>
            <a:ext cx="9517203" cy="1132701"/>
            <a:chOff x="4274378" y="1969044"/>
            <a:chExt cx="4725962" cy="436958"/>
          </a:xfrm>
        </p:grpSpPr>
        <p:grpSp>
          <p:nvGrpSpPr>
            <p:cNvPr id="105" name="Group 81230"/>
            <p:cNvGrpSpPr/>
            <p:nvPr/>
          </p:nvGrpSpPr>
          <p:grpSpPr>
            <a:xfrm>
              <a:off x="4274378" y="1969044"/>
              <a:ext cx="1985044" cy="436958"/>
              <a:chOff x="4274378" y="1969044"/>
              <a:chExt cx="1985044" cy="436958"/>
            </a:xfrm>
          </p:grpSpPr>
          <p:pic>
            <p:nvPicPr>
              <p:cNvPr id="107" name="Picture 8123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74378" y="1969044"/>
                <a:ext cx="308441" cy="436958"/>
              </a:xfrm>
              <a:prstGeom prst="rect">
                <a:avLst/>
              </a:prstGeom>
            </p:spPr>
          </p:pic>
          <p:pic>
            <p:nvPicPr>
              <p:cNvPr id="108" name="Picture 8123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0800000">
                <a:off x="5950981" y="1969044"/>
                <a:ext cx="308441" cy="436958"/>
              </a:xfrm>
              <a:prstGeom prst="rect">
                <a:avLst/>
              </a:prstGeom>
            </p:spPr>
          </p:pic>
          <p:pic>
            <p:nvPicPr>
              <p:cNvPr id="109" name="Picture 8123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62834" y="1969044"/>
                <a:ext cx="1402117" cy="436958"/>
              </a:xfrm>
              <a:prstGeom prst="rect">
                <a:avLst/>
              </a:prstGeom>
            </p:spPr>
          </p:pic>
        </p:grpSp>
        <p:sp>
          <p:nvSpPr>
            <p:cNvPr id="82" name="TextBox 81231"/>
            <p:cNvSpPr txBox="1"/>
            <p:nvPr/>
          </p:nvSpPr>
          <p:spPr>
            <a:xfrm>
              <a:off x="4590269" y="2042077"/>
              <a:ext cx="4410071" cy="273079"/>
            </a:xfrm>
            <a:prstGeom prst="rect">
              <a:avLst/>
            </a:prstGeom>
            <a:noFill/>
          </p:spPr>
          <p:txBody>
            <a:bodyPr wrap="square" rtlCol="0">
              <a:spAutoFit/>
            </a:bodyPr>
            <a:lstStyle/>
            <a:p>
              <a:pPr>
                <a:buNone/>
              </a:pPr>
              <a:r>
                <a:rPr lang="en-GB" sz="4000" dirty="0">
                  <a:solidFill>
                    <a:schemeClr val="bg1"/>
                  </a:solidFill>
                  <a:latin typeface="Helvetica Neue" charset="0"/>
                  <a:ea typeface="Helvetica Neue" charset="0"/>
                  <a:cs typeface="Helvetica Neue" charset="0"/>
                </a:rPr>
                <a:t>Car parking</a:t>
              </a:r>
            </a:p>
          </p:txBody>
        </p:sp>
      </p:grpSp>
      <p:grpSp>
        <p:nvGrpSpPr>
          <p:cNvPr id="116" name="Group 81241"/>
          <p:cNvGrpSpPr/>
          <p:nvPr/>
        </p:nvGrpSpPr>
        <p:grpSpPr>
          <a:xfrm>
            <a:off x="44572517" y="13650709"/>
            <a:ext cx="9444815" cy="1132704"/>
            <a:chOff x="4262333" y="2609647"/>
            <a:chExt cx="4664030" cy="436959"/>
          </a:xfrm>
        </p:grpSpPr>
        <p:grpSp>
          <p:nvGrpSpPr>
            <p:cNvPr id="117" name="Group 81242"/>
            <p:cNvGrpSpPr/>
            <p:nvPr/>
          </p:nvGrpSpPr>
          <p:grpSpPr>
            <a:xfrm>
              <a:off x="4262333" y="2609647"/>
              <a:ext cx="2564170" cy="436959"/>
              <a:chOff x="4262333" y="2609647"/>
              <a:chExt cx="2564170" cy="436959"/>
            </a:xfrm>
          </p:grpSpPr>
          <p:pic>
            <p:nvPicPr>
              <p:cNvPr id="119" name="Picture 8124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62333" y="2609647"/>
                <a:ext cx="308441" cy="436958"/>
              </a:xfrm>
              <a:prstGeom prst="rect">
                <a:avLst/>
              </a:prstGeom>
            </p:spPr>
          </p:pic>
          <p:pic>
            <p:nvPicPr>
              <p:cNvPr id="120" name="Picture 8124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0800000">
                <a:off x="6518062" y="2609647"/>
                <a:ext cx="308441" cy="436958"/>
              </a:xfrm>
              <a:prstGeom prst="rect">
                <a:avLst/>
              </a:prstGeom>
            </p:spPr>
          </p:pic>
          <p:pic>
            <p:nvPicPr>
              <p:cNvPr id="121" name="Picture 8124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62833" y="2609648"/>
                <a:ext cx="1963170" cy="436958"/>
              </a:xfrm>
              <a:prstGeom prst="rect">
                <a:avLst/>
              </a:prstGeom>
            </p:spPr>
          </p:pic>
        </p:grpSp>
        <p:sp>
          <p:nvSpPr>
            <p:cNvPr id="118" name="TextBox 81243"/>
            <p:cNvSpPr txBox="1"/>
            <p:nvPr/>
          </p:nvSpPr>
          <p:spPr>
            <a:xfrm>
              <a:off x="4516292" y="2682482"/>
              <a:ext cx="4410071" cy="273079"/>
            </a:xfrm>
            <a:prstGeom prst="rect">
              <a:avLst/>
            </a:prstGeom>
            <a:noFill/>
          </p:spPr>
          <p:txBody>
            <a:bodyPr wrap="square" rtlCol="0">
              <a:spAutoFit/>
            </a:bodyPr>
            <a:lstStyle/>
            <a:p>
              <a:pPr>
                <a:buNone/>
              </a:pPr>
              <a:r>
                <a:rPr lang="en-GB" sz="4000" dirty="0">
                  <a:solidFill>
                    <a:schemeClr val="bg1"/>
                  </a:solidFill>
                  <a:latin typeface="Helvetica Neue" charset="0"/>
                  <a:ea typeface="Helvetica Neue" charset="0"/>
                  <a:cs typeface="Helvetica Neue" charset="0"/>
                </a:rPr>
                <a:t>Where is an </a:t>
              </a:r>
              <a:r>
                <a:rPr lang="en-GB" sz="4000" dirty="0" err="1">
                  <a:solidFill>
                    <a:schemeClr val="bg1"/>
                  </a:solidFill>
                  <a:latin typeface="Helvetica Neue" charset="0"/>
                  <a:ea typeface="Helvetica Neue" charset="0"/>
                  <a:cs typeface="Helvetica Neue" charset="0"/>
                </a:rPr>
                <a:t>atm</a:t>
              </a:r>
              <a:r>
                <a:rPr lang="en-GB" sz="4000" dirty="0">
                  <a:solidFill>
                    <a:schemeClr val="bg1"/>
                  </a:solidFill>
                  <a:latin typeface="Helvetica Neue" charset="0"/>
                  <a:ea typeface="Helvetica Neue" charset="0"/>
                  <a:cs typeface="Helvetica Neue" charset="0"/>
                </a:rPr>
                <a:t>?</a:t>
              </a:r>
            </a:p>
          </p:txBody>
        </p:sp>
      </p:grpSp>
      <p:grpSp>
        <p:nvGrpSpPr>
          <p:cNvPr id="128" name="Group 81253"/>
          <p:cNvGrpSpPr/>
          <p:nvPr/>
        </p:nvGrpSpPr>
        <p:grpSpPr>
          <a:xfrm>
            <a:off x="45660154" y="16936183"/>
            <a:ext cx="9517203" cy="1132701"/>
            <a:chOff x="4274378" y="1969044"/>
            <a:chExt cx="4725962" cy="436958"/>
          </a:xfrm>
        </p:grpSpPr>
        <p:grpSp>
          <p:nvGrpSpPr>
            <p:cNvPr id="129" name="Group 81254"/>
            <p:cNvGrpSpPr/>
            <p:nvPr/>
          </p:nvGrpSpPr>
          <p:grpSpPr>
            <a:xfrm>
              <a:off x="4274378" y="1969044"/>
              <a:ext cx="2028614" cy="436958"/>
              <a:chOff x="4274378" y="1969044"/>
              <a:chExt cx="2028614" cy="436958"/>
            </a:xfrm>
          </p:grpSpPr>
          <p:pic>
            <p:nvPicPr>
              <p:cNvPr id="131" name="Picture 8125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74378" y="1969044"/>
                <a:ext cx="308441" cy="436958"/>
              </a:xfrm>
              <a:prstGeom prst="rect">
                <a:avLst/>
              </a:prstGeom>
            </p:spPr>
          </p:pic>
          <p:pic>
            <p:nvPicPr>
              <p:cNvPr id="132" name="Picture 8125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0800000">
                <a:off x="5994551" y="1969044"/>
                <a:ext cx="308441" cy="436958"/>
              </a:xfrm>
              <a:prstGeom prst="rect">
                <a:avLst/>
              </a:prstGeom>
            </p:spPr>
          </p:pic>
          <p:pic>
            <p:nvPicPr>
              <p:cNvPr id="133" name="Picture 8125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62834" y="1969044"/>
                <a:ext cx="1479541" cy="436958"/>
              </a:xfrm>
              <a:prstGeom prst="rect">
                <a:avLst/>
              </a:prstGeom>
            </p:spPr>
          </p:pic>
        </p:grpSp>
        <p:sp>
          <p:nvSpPr>
            <p:cNvPr id="130" name="TextBox 81255"/>
            <p:cNvSpPr txBox="1"/>
            <p:nvPr/>
          </p:nvSpPr>
          <p:spPr>
            <a:xfrm>
              <a:off x="4590269" y="2042077"/>
              <a:ext cx="4410071" cy="273079"/>
            </a:xfrm>
            <a:prstGeom prst="rect">
              <a:avLst/>
            </a:prstGeom>
            <a:noFill/>
          </p:spPr>
          <p:txBody>
            <a:bodyPr wrap="square" rtlCol="0">
              <a:spAutoFit/>
            </a:bodyPr>
            <a:lstStyle/>
            <a:p>
              <a:pPr>
                <a:buNone/>
              </a:pPr>
              <a:r>
                <a:rPr lang="en-GB" sz="4000" dirty="0">
                  <a:solidFill>
                    <a:schemeClr val="bg1"/>
                  </a:solidFill>
                  <a:latin typeface="Helvetica Neue" charset="0"/>
                  <a:ea typeface="Helvetica Neue" charset="0"/>
                  <a:cs typeface="Helvetica Neue" charset="0"/>
                </a:rPr>
                <a:t>Food please</a:t>
              </a:r>
            </a:p>
          </p:txBody>
        </p:sp>
      </p:grpSp>
      <p:grpSp>
        <p:nvGrpSpPr>
          <p:cNvPr id="134" name="Group 81265"/>
          <p:cNvGrpSpPr/>
          <p:nvPr/>
        </p:nvGrpSpPr>
        <p:grpSpPr>
          <a:xfrm>
            <a:off x="43431982" y="22699912"/>
            <a:ext cx="9515423" cy="1132704"/>
            <a:chOff x="4262333" y="2609647"/>
            <a:chExt cx="4664030" cy="436959"/>
          </a:xfrm>
        </p:grpSpPr>
        <p:grpSp>
          <p:nvGrpSpPr>
            <p:cNvPr id="135" name="Group 81266"/>
            <p:cNvGrpSpPr/>
            <p:nvPr/>
          </p:nvGrpSpPr>
          <p:grpSpPr>
            <a:xfrm>
              <a:off x="4262333" y="2609647"/>
              <a:ext cx="2859408" cy="436959"/>
              <a:chOff x="4262333" y="2609647"/>
              <a:chExt cx="2859408" cy="436959"/>
            </a:xfrm>
          </p:grpSpPr>
          <p:pic>
            <p:nvPicPr>
              <p:cNvPr id="137" name="Picture 8126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62333" y="2609647"/>
                <a:ext cx="308441" cy="436958"/>
              </a:xfrm>
              <a:prstGeom prst="rect">
                <a:avLst/>
              </a:prstGeom>
            </p:spPr>
          </p:pic>
          <p:pic>
            <p:nvPicPr>
              <p:cNvPr id="138" name="Picture 8127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62833" y="2609648"/>
                <a:ext cx="2558908" cy="436958"/>
              </a:xfrm>
              <a:prstGeom prst="rect">
                <a:avLst/>
              </a:prstGeom>
            </p:spPr>
          </p:pic>
        </p:grpSp>
        <p:sp>
          <p:nvSpPr>
            <p:cNvPr id="136" name="TextBox 81267"/>
            <p:cNvSpPr txBox="1"/>
            <p:nvPr/>
          </p:nvSpPr>
          <p:spPr>
            <a:xfrm>
              <a:off x="4516292" y="2682482"/>
              <a:ext cx="4410071" cy="273079"/>
            </a:xfrm>
            <a:prstGeom prst="rect">
              <a:avLst/>
            </a:prstGeom>
            <a:noFill/>
          </p:spPr>
          <p:txBody>
            <a:bodyPr wrap="square" rtlCol="0">
              <a:spAutoFit/>
            </a:bodyPr>
            <a:lstStyle/>
            <a:p>
              <a:pPr>
                <a:buNone/>
              </a:pPr>
              <a:r>
                <a:rPr lang="en-GB" sz="4000" dirty="0">
                  <a:solidFill>
                    <a:schemeClr val="bg1"/>
                  </a:solidFill>
                  <a:latin typeface="Helvetica Neue" charset="0"/>
                  <a:ea typeface="Helvetica Neue" charset="0"/>
                  <a:cs typeface="Helvetica Neue" charset="0"/>
                </a:rPr>
                <a:t>Where is building 32?</a:t>
              </a:r>
            </a:p>
          </p:txBody>
        </p:sp>
      </p:grpSp>
      <p:grpSp>
        <p:nvGrpSpPr>
          <p:cNvPr id="28" name="Group 27"/>
          <p:cNvGrpSpPr/>
          <p:nvPr/>
        </p:nvGrpSpPr>
        <p:grpSpPr>
          <a:xfrm>
            <a:off x="37564913" y="8544296"/>
            <a:ext cx="13657783" cy="3008138"/>
            <a:chOff x="37564913" y="8544296"/>
            <a:chExt cx="13657783" cy="3008138"/>
          </a:xfrm>
        </p:grpSpPr>
        <p:grpSp>
          <p:nvGrpSpPr>
            <p:cNvPr id="110" name="Group 81235"/>
            <p:cNvGrpSpPr/>
            <p:nvPr/>
          </p:nvGrpSpPr>
          <p:grpSpPr>
            <a:xfrm>
              <a:off x="41777882" y="10419730"/>
              <a:ext cx="9444814" cy="1132704"/>
              <a:chOff x="4262333" y="2609647"/>
              <a:chExt cx="4664030" cy="436959"/>
            </a:xfrm>
          </p:grpSpPr>
          <p:grpSp>
            <p:nvGrpSpPr>
              <p:cNvPr id="111" name="Group 81236"/>
              <p:cNvGrpSpPr/>
              <p:nvPr/>
            </p:nvGrpSpPr>
            <p:grpSpPr>
              <a:xfrm>
                <a:off x="4262333" y="2609647"/>
                <a:ext cx="3930951" cy="436959"/>
                <a:chOff x="4262333" y="2609647"/>
                <a:chExt cx="3930951" cy="436959"/>
              </a:xfrm>
            </p:grpSpPr>
            <p:pic>
              <p:nvPicPr>
                <p:cNvPr id="113" name="Picture 8123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62333" y="2609647"/>
                  <a:ext cx="308441" cy="436958"/>
                </a:xfrm>
                <a:prstGeom prst="rect">
                  <a:avLst/>
                </a:prstGeom>
              </p:spPr>
            </p:pic>
            <p:pic>
              <p:nvPicPr>
                <p:cNvPr id="114" name="Picture 8123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0800000">
                  <a:off x="7884843" y="2609647"/>
                  <a:ext cx="308441" cy="436958"/>
                </a:xfrm>
                <a:prstGeom prst="rect">
                  <a:avLst/>
                </a:prstGeom>
              </p:spPr>
            </p:pic>
            <p:pic>
              <p:nvPicPr>
                <p:cNvPr id="115" name="Picture 8124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62833" y="2609648"/>
                  <a:ext cx="3322010" cy="436958"/>
                </a:xfrm>
                <a:prstGeom prst="rect">
                  <a:avLst/>
                </a:prstGeom>
              </p:spPr>
            </p:pic>
          </p:grpSp>
          <p:sp>
            <p:nvSpPr>
              <p:cNvPr id="112" name="TextBox 81237"/>
              <p:cNvSpPr txBox="1"/>
              <p:nvPr/>
            </p:nvSpPr>
            <p:spPr>
              <a:xfrm>
                <a:off x="4516292" y="2682482"/>
                <a:ext cx="4410071" cy="273079"/>
              </a:xfrm>
              <a:prstGeom prst="rect">
                <a:avLst/>
              </a:prstGeom>
              <a:noFill/>
            </p:spPr>
            <p:txBody>
              <a:bodyPr wrap="square" rtlCol="0">
                <a:spAutoFit/>
              </a:bodyPr>
              <a:lstStyle/>
              <a:p>
                <a:pPr>
                  <a:buNone/>
                </a:pPr>
                <a:r>
                  <a:rPr lang="en-GB" sz="4000" dirty="0">
                    <a:solidFill>
                      <a:schemeClr val="bg1"/>
                    </a:solidFill>
                    <a:latin typeface="Helvetica Neue" charset="0"/>
                    <a:ea typeface="Helvetica Neue" charset="0"/>
                    <a:cs typeface="Helvetica Neue" charset="0"/>
                  </a:rPr>
                  <a:t>How can I get to civic centre?</a:t>
                </a:r>
              </a:p>
            </p:txBody>
          </p:sp>
        </p:grpSp>
        <p:grpSp>
          <p:nvGrpSpPr>
            <p:cNvPr id="122" name="Group 81247"/>
            <p:cNvGrpSpPr/>
            <p:nvPr/>
          </p:nvGrpSpPr>
          <p:grpSpPr>
            <a:xfrm>
              <a:off x="41469921" y="9293959"/>
              <a:ext cx="9444814" cy="1132704"/>
              <a:chOff x="4262333" y="2609647"/>
              <a:chExt cx="4664030" cy="436959"/>
            </a:xfrm>
          </p:grpSpPr>
          <p:grpSp>
            <p:nvGrpSpPr>
              <p:cNvPr id="123" name="Group 81248"/>
              <p:cNvGrpSpPr/>
              <p:nvPr/>
            </p:nvGrpSpPr>
            <p:grpSpPr>
              <a:xfrm>
                <a:off x="4262333" y="2609647"/>
                <a:ext cx="4083479" cy="436959"/>
                <a:chOff x="4262333" y="2609647"/>
                <a:chExt cx="4083479" cy="436959"/>
              </a:xfrm>
            </p:grpSpPr>
            <p:pic>
              <p:nvPicPr>
                <p:cNvPr id="125" name="Picture 8125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62333" y="2609647"/>
                  <a:ext cx="308441" cy="436958"/>
                </a:xfrm>
                <a:prstGeom prst="rect">
                  <a:avLst/>
                </a:prstGeom>
              </p:spPr>
            </p:pic>
            <p:pic>
              <p:nvPicPr>
                <p:cNvPr id="126" name="Picture 8125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0800000">
                  <a:off x="8037371" y="2609647"/>
                  <a:ext cx="308441" cy="436958"/>
                </a:xfrm>
                <a:prstGeom prst="rect">
                  <a:avLst/>
                </a:prstGeom>
              </p:spPr>
            </p:pic>
            <p:pic>
              <p:nvPicPr>
                <p:cNvPr id="127" name="Picture 8125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62832" y="2609648"/>
                  <a:ext cx="3490274" cy="436958"/>
                </a:xfrm>
                <a:prstGeom prst="rect">
                  <a:avLst/>
                </a:prstGeom>
              </p:spPr>
            </p:pic>
          </p:grpSp>
          <p:sp>
            <p:nvSpPr>
              <p:cNvPr id="124" name="TextBox 81249"/>
              <p:cNvSpPr txBox="1"/>
              <p:nvPr/>
            </p:nvSpPr>
            <p:spPr>
              <a:xfrm>
                <a:off x="4516292" y="2682482"/>
                <a:ext cx="4410071" cy="217733"/>
              </a:xfrm>
              <a:prstGeom prst="rect">
                <a:avLst/>
              </a:prstGeom>
              <a:noFill/>
            </p:spPr>
            <p:txBody>
              <a:bodyPr wrap="square" rtlCol="0">
                <a:spAutoFit/>
              </a:bodyPr>
              <a:lstStyle/>
              <a:p>
                <a:pPr>
                  <a:buNone/>
                </a:pPr>
                <a:r>
                  <a:rPr lang="en-GB" sz="4000" dirty="0">
                    <a:solidFill>
                      <a:schemeClr val="bg1"/>
                    </a:solidFill>
                    <a:latin typeface="Helvetica Neue" charset="0"/>
                    <a:ea typeface="Helvetica Neue" charset="0"/>
                    <a:cs typeface="Helvetica Neue" charset="0"/>
                  </a:rPr>
                  <a:t>Where is the nearest bus stop?</a:t>
                </a:r>
              </a:p>
            </p:txBody>
          </p:sp>
        </p:grpSp>
        <p:sp>
          <p:nvSpPr>
            <p:cNvPr id="139" name="Rectangle 81272"/>
            <p:cNvSpPr/>
            <p:nvPr/>
          </p:nvSpPr>
          <p:spPr>
            <a:xfrm>
              <a:off x="37564913" y="8544296"/>
              <a:ext cx="3231975" cy="1754326"/>
            </a:xfrm>
            <a:prstGeom prst="rect">
              <a:avLst/>
            </a:prstGeom>
          </p:spPr>
          <p:txBody>
            <a:bodyPr wrap="none">
              <a:spAutoFit/>
            </a:bodyPr>
            <a:lstStyle/>
            <a:p>
              <a:pPr>
                <a:lnSpc>
                  <a:spcPct val="200000"/>
                </a:lnSpc>
                <a:buNone/>
              </a:pPr>
              <a:r>
                <a:rPr lang="en-GB" sz="5400" b="1" dirty="0">
                  <a:solidFill>
                    <a:srgbClr val="A42AAD"/>
                  </a:solidFill>
                  <a:latin typeface="League Spartan" panose="00000800000000000000" pitchFamily="50" charset="0"/>
                </a:rPr>
                <a:t>Find</a:t>
              </a:r>
              <a:r>
                <a:rPr lang="en-GB" sz="5400" b="1" dirty="0">
                  <a:solidFill>
                    <a:schemeClr val="bg1">
                      <a:lumMod val="85000"/>
                    </a:schemeClr>
                  </a:solidFill>
                  <a:latin typeface="League Spartan" panose="00000800000000000000" pitchFamily="50" charset="0"/>
                </a:rPr>
                <a:t> </a:t>
              </a:r>
              <a:r>
                <a:rPr lang="en-GB" sz="5400" b="1" dirty="0">
                  <a:solidFill>
                    <a:schemeClr val="bg1">
                      <a:lumMod val="50000"/>
                    </a:schemeClr>
                  </a:solidFill>
                  <a:latin typeface="League Spartan" panose="00000800000000000000" pitchFamily="50" charset="0"/>
                </a:rPr>
                <a:t>Buses</a:t>
              </a:r>
              <a:endParaRPr lang="en-GB" sz="5400" dirty="0">
                <a:solidFill>
                  <a:schemeClr val="bg1">
                    <a:lumMod val="50000"/>
                  </a:schemeClr>
                </a:solidFill>
                <a:latin typeface="League Spartan" panose="00000800000000000000" pitchFamily="50" charset="0"/>
              </a:endParaRPr>
            </a:p>
          </p:txBody>
        </p:sp>
      </p:grpSp>
      <p:sp>
        <p:nvSpPr>
          <p:cNvPr id="140" name="Rectangle 81273"/>
          <p:cNvSpPr/>
          <p:nvPr/>
        </p:nvSpPr>
        <p:spPr>
          <a:xfrm>
            <a:off x="37564283" y="10958630"/>
            <a:ext cx="4373313" cy="1754326"/>
          </a:xfrm>
          <a:prstGeom prst="rect">
            <a:avLst/>
          </a:prstGeom>
        </p:spPr>
        <p:txBody>
          <a:bodyPr wrap="none">
            <a:spAutoFit/>
          </a:bodyPr>
          <a:lstStyle/>
          <a:p>
            <a:pPr>
              <a:lnSpc>
                <a:spcPct val="200000"/>
              </a:lnSpc>
              <a:buNone/>
            </a:pPr>
            <a:r>
              <a:rPr lang="en-GB" sz="5400" b="1" dirty="0">
                <a:solidFill>
                  <a:srgbClr val="A42AAD"/>
                </a:solidFill>
                <a:latin typeface="League Spartan" panose="00000800000000000000" pitchFamily="50" charset="0"/>
              </a:rPr>
              <a:t>Find</a:t>
            </a:r>
            <a:r>
              <a:rPr lang="en-GB" sz="5400" b="1" dirty="0">
                <a:solidFill>
                  <a:schemeClr val="bg1">
                    <a:lumMod val="85000"/>
                  </a:schemeClr>
                </a:solidFill>
                <a:latin typeface="League Spartan" panose="00000800000000000000" pitchFamily="50" charset="0"/>
              </a:rPr>
              <a:t> </a:t>
            </a:r>
            <a:r>
              <a:rPr lang="en-GB" sz="5400" b="1" dirty="0">
                <a:solidFill>
                  <a:schemeClr val="bg1">
                    <a:lumMod val="50000"/>
                  </a:schemeClr>
                </a:solidFill>
                <a:latin typeface="League Spartan" panose="00000800000000000000" pitchFamily="50" charset="0"/>
              </a:rPr>
              <a:t>Essentials</a:t>
            </a:r>
            <a:endParaRPr lang="en-GB" sz="5400" dirty="0">
              <a:solidFill>
                <a:schemeClr val="bg1">
                  <a:lumMod val="50000"/>
                </a:schemeClr>
              </a:solidFill>
              <a:latin typeface="League Spartan" panose="00000800000000000000" pitchFamily="50" charset="0"/>
            </a:endParaRPr>
          </a:p>
        </p:txBody>
      </p:sp>
      <p:sp>
        <p:nvSpPr>
          <p:cNvPr id="141" name="Rectangle 81274"/>
          <p:cNvSpPr/>
          <p:nvPr/>
        </p:nvSpPr>
        <p:spPr>
          <a:xfrm>
            <a:off x="37546926" y="14071480"/>
            <a:ext cx="5875647" cy="1754326"/>
          </a:xfrm>
          <a:prstGeom prst="rect">
            <a:avLst/>
          </a:prstGeom>
        </p:spPr>
        <p:txBody>
          <a:bodyPr wrap="none">
            <a:spAutoFit/>
          </a:bodyPr>
          <a:lstStyle/>
          <a:p>
            <a:pPr>
              <a:lnSpc>
                <a:spcPct val="200000"/>
              </a:lnSpc>
              <a:buNone/>
            </a:pPr>
            <a:r>
              <a:rPr lang="en-GB" sz="5400" b="1" dirty="0">
                <a:solidFill>
                  <a:srgbClr val="A42AAD"/>
                </a:solidFill>
                <a:latin typeface="League Spartan" panose="00000800000000000000" pitchFamily="50" charset="0"/>
              </a:rPr>
              <a:t>Locate</a:t>
            </a:r>
            <a:r>
              <a:rPr lang="en-GB" sz="5400" b="1" dirty="0">
                <a:solidFill>
                  <a:schemeClr val="bg1">
                    <a:lumMod val="85000"/>
                  </a:schemeClr>
                </a:solidFill>
                <a:latin typeface="League Spartan" panose="00000800000000000000" pitchFamily="50" charset="0"/>
              </a:rPr>
              <a:t> </a:t>
            </a:r>
            <a:r>
              <a:rPr lang="en-GB" sz="5400" b="1" dirty="0">
                <a:solidFill>
                  <a:schemeClr val="bg1">
                    <a:lumMod val="50000"/>
                  </a:schemeClr>
                </a:solidFill>
                <a:latin typeface="League Spartan" panose="00000800000000000000" pitchFamily="50" charset="0"/>
              </a:rPr>
              <a:t>Places To Eat</a:t>
            </a:r>
            <a:endParaRPr lang="en-GB" sz="5400" dirty="0">
              <a:solidFill>
                <a:schemeClr val="bg1">
                  <a:lumMod val="50000"/>
                </a:schemeClr>
              </a:solidFill>
              <a:latin typeface="League Spartan" panose="00000800000000000000" pitchFamily="50" charset="0"/>
            </a:endParaRPr>
          </a:p>
        </p:txBody>
      </p:sp>
      <p:sp>
        <p:nvSpPr>
          <p:cNvPr id="142" name="Rectangle 81275"/>
          <p:cNvSpPr/>
          <p:nvPr/>
        </p:nvSpPr>
        <p:spPr>
          <a:xfrm>
            <a:off x="37568254" y="17389340"/>
            <a:ext cx="6052041" cy="1754326"/>
          </a:xfrm>
          <a:prstGeom prst="rect">
            <a:avLst/>
          </a:prstGeom>
        </p:spPr>
        <p:txBody>
          <a:bodyPr wrap="none">
            <a:spAutoFit/>
          </a:bodyPr>
          <a:lstStyle/>
          <a:p>
            <a:pPr>
              <a:lnSpc>
                <a:spcPct val="200000"/>
              </a:lnSpc>
              <a:buNone/>
            </a:pPr>
            <a:r>
              <a:rPr lang="en-GB" sz="5400" b="1" dirty="0">
                <a:solidFill>
                  <a:srgbClr val="A42AAD"/>
                </a:solidFill>
                <a:latin typeface="League Spartan" panose="00000800000000000000" pitchFamily="50" charset="0"/>
              </a:rPr>
              <a:t>Access</a:t>
            </a:r>
            <a:r>
              <a:rPr lang="en-GB" sz="5400" b="1" dirty="0">
                <a:solidFill>
                  <a:srgbClr val="E05BFF"/>
                </a:solidFill>
                <a:latin typeface="League Spartan" panose="00000800000000000000" pitchFamily="50" charset="0"/>
              </a:rPr>
              <a:t> </a:t>
            </a:r>
            <a:r>
              <a:rPr lang="en-GB" sz="5400" b="1" dirty="0">
                <a:solidFill>
                  <a:schemeClr val="bg1">
                    <a:lumMod val="50000"/>
                  </a:schemeClr>
                </a:solidFill>
                <a:latin typeface="League Spartan" panose="00000800000000000000" pitchFamily="50" charset="0"/>
              </a:rPr>
              <a:t>Room Details</a:t>
            </a:r>
            <a:endParaRPr lang="en-GB" sz="5400" dirty="0">
              <a:solidFill>
                <a:schemeClr val="bg1">
                  <a:lumMod val="50000"/>
                </a:schemeClr>
              </a:solidFill>
              <a:latin typeface="League Spartan" panose="00000800000000000000" pitchFamily="50" charset="0"/>
            </a:endParaRPr>
          </a:p>
        </p:txBody>
      </p:sp>
      <p:sp>
        <p:nvSpPr>
          <p:cNvPr id="143" name="Rectangle 142"/>
          <p:cNvSpPr/>
          <p:nvPr/>
        </p:nvSpPr>
        <p:spPr>
          <a:xfrm>
            <a:off x="37533174" y="21817435"/>
            <a:ext cx="7860806" cy="923330"/>
          </a:xfrm>
          <a:prstGeom prst="rect">
            <a:avLst/>
          </a:prstGeom>
        </p:spPr>
        <p:txBody>
          <a:bodyPr wrap="none">
            <a:spAutoFit/>
          </a:bodyPr>
          <a:lstStyle/>
          <a:p>
            <a:pPr marL="339725" indent="-339725" algn="ctr" eaLnBrk="1" hangingPunct="1">
              <a:spcBef>
                <a:spcPct val="0"/>
              </a:spcBef>
              <a:spcAft>
                <a:spcPct val="65000"/>
              </a:spcAft>
              <a:buNone/>
              <a:tabLst>
                <a:tab pos="1028700" algn="l"/>
              </a:tabLst>
            </a:pPr>
            <a:r>
              <a:rPr lang="en-GB" sz="5400" b="1" dirty="0">
                <a:solidFill>
                  <a:srgbClr val="A42AAD"/>
                </a:solidFill>
                <a:latin typeface="League Spartan" panose="00000800000000000000" pitchFamily="50" charset="0"/>
              </a:rPr>
              <a:t>Discover</a:t>
            </a:r>
            <a:r>
              <a:rPr lang="en-GB" sz="5400" b="1" dirty="0">
                <a:solidFill>
                  <a:schemeClr val="bg1">
                    <a:lumMod val="85000"/>
                    <a:alpha val="50000"/>
                  </a:schemeClr>
                </a:solidFill>
                <a:latin typeface="League Spartan" panose="00000800000000000000" pitchFamily="50" charset="0"/>
              </a:rPr>
              <a:t> </a:t>
            </a:r>
            <a:r>
              <a:rPr lang="en-GB" sz="5400" b="1" dirty="0">
                <a:solidFill>
                  <a:schemeClr val="bg1">
                    <a:lumMod val="50000"/>
                  </a:schemeClr>
                </a:solidFill>
                <a:latin typeface="League Spartan" panose="00000800000000000000" pitchFamily="50" charset="0"/>
              </a:rPr>
              <a:t>Campus Buildings</a:t>
            </a:r>
            <a:endParaRPr lang="en-GB" sz="5400" dirty="0">
              <a:solidFill>
                <a:schemeClr val="bg1">
                  <a:lumMod val="50000"/>
                </a:schemeClr>
              </a:solidFill>
              <a:latin typeface="League Spartan" panose="00000800000000000000" pitchFamily="50" charset="0"/>
            </a:endParaRPr>
          </a:p>
        </p:txBody>
      </p:sp>
      <p:grpSp>
        <p:nvGrpSpPr>
          <p:cNvPr id="144" name="Group 81259"/>
          <p:cNvGrpSpPr/>
          <p:nvPr/>
        </p:nvGrpSpPr>
        <p:grpSpPr>
          <a:xfrm>
            <a:off x="41574834" y="18971371"/>
            <a:ext cx="9444814" cy="1132704"/>
            <a:chOff x="4262333" y="2609647"/>
            <a:chExt cx="4664030" cy="436959"/>
          </a:xfrm>
        </p:grpSpPr>
        <p:grpSp>
          <p:nvGrpSpPr>
            <p:cNvPr id="145" name="Group 81260"/>
            <p:cNvGrpSpPr/>
            <p:nvPr/>
          </p:nvGrpSpPr>
          <p:grpSpPr>
            <a:xfrm>
              <a:off x="4262333" y="2609647"/>
              <a:ext cx="4072857" cy="436959"/>
              <a:chOff x="4262333" y="2609647"/>
              <a:chExt cx="4072857" cy="436959"/>
            </a:xfrm>
          </p:grpSpPr>
          <p:pic>
            <p:nvPicPr>
              <p:cNvPr id="147" name="Picture 8126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62333" y="2609647"/>
                <a:ext cx="308441" cy="436958"/>
              </a:xfrm>
              <a:prstGeom prst="rect">
                <a:avLst/>
              </a:prstGeom>
            </p:spPr>
          </p:pic>
          <p:pic>
            <p:nvPicPr>
              <p:cNvPr id="190" name="Picture 8126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0800000">
                <a:off x="8026749" y="2609647"/>
                <a:ext cx="308441" cy="436958"/>
              </a:xfrm>
              <a:prstGeom prst="rect">
                <a:avLst/>
              </a:prstGeom>
            </p:spPr>
          </p:pic>
          <p:pic>
            <p:nvPicPr>
              <p:cNvPr id="191" name="Picture 8126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62833" y="2609648"/>
                <a:ext cx="3469917" cy="436958"/>
              </a:xfrm>
              <a:prstGeom prst="rect">
                <a:avLst/>
              </a:prstGeom>
            </p:spPr>
          </p:pic>
        </p:grpSp>
        <p:sp>
          <p:nvSpPr>
            <p:cNvPr id="146" name="TextBox 81261"/>
            <p:cNvSpPr txBox="1"/>
            <p:nvPr/>
          </p:nvSpPr>
          <p:spPr>
            <a:xfrm>
              <a:off x="4516292" y="2682482"/>
              <a:ext cx="4410071" cy="273079"/>
            </a:xfrm>
            <a:prstGeom prst="rect">
              <a:avLst/>
            </a:prstGeom>
            <a:noFill/>
          </p:spPr>
          <p:txBody>
            <a:bodyPr wrap="square" rtlCol="0">
              <a:spAutoFit/>
            </a:bodyPr>
            <a:lstStyle/>
            <a:p>
              <a:pPr>
                <a:buNone/>
              </a:pPr>
              <a:r>
                <a:rPr lang="en-GB" sz="4000" dirty="0">
                  <a:solidFill>
                    <a:schemeClr val="bg1"/>
                  </a:solidFill>
                  <a:latin typeface="Helvetica Neue" charset="0"/>
                  <a:ea typeface="Helvetica Neue" charset="0"/>
                  <a:cs typeface="Helvetica Neue" charset="0"/>
                </a:rPr>
                <a:t>Find me a room tomorrow</a:t>
              </a:r>
            </a:p>
          </p:txBody>
        </p:sp>
      </p:grpSp>
      <p:pic>
        <p:nvPicPr>
          <p:cNvPr id="192" name="Picture 8126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0800000">
            <a:off x="49145923" y="22704726"/>
            <a:ext cx="621950" cy="1127890"/>
          </a:xfrm>
          <a:prstGeom prst="rect">
            <a:avLst/>
          </a:prstGeom>
        </p:spPr>
      </p:pic>
      <p:pic>
        <p:nvPicPr>
          <p:cNvPr id="81219" name="Picture 81218"/>
          <p:cNvPicPr>
            <a:picLocks noChangeAspect="1"/>
          </p:cNvPicPr>
          <p:nvPr/>
        </p:nvPicPr>
        <p:blipFill>
          <a:blip r:embed="rId14"/>
          <a:stretch>
            <a:fillRect/>
          </a:stretch>
        </p:blipFill>
        <p:spPr>
          <a:xfrm>
            <a:off x="33500838" y="2522880"/>
            <a:ext cx="2530504" cy="2530504"/>
          </a:xfrm>
          <a:prstGeom prst="rect">
            <a:avLst/>
          </a:prstGeom>
        </p:spPr>
      </p:pic>
      <p:grpSp>
        <p:nvGrpSpPr>
          <p:cNvPr id="25" name="Group 24"/>
          <p:cNvGrpSpPr/>
          <p:nvPr/>
        </p:nvGrpSpPr>
        <p:grpSpPr>
          <a:xfrm>
            <a:off x="12581331" y="7526621"/>
            <a:ext cx="11779822" cy="15365025"/>
            <a:chOff x="13039881" y="7526621"/>
            <a:chExt cx="11779822" cy="15365025"/>
          </a:xfrm>
        </p:grpSpPr>
        <p:grpSp>
          <p:nvGrpSpPr>
            <p:cNvPr id="18" name="Group 17"/>
            <p:cNvGrpSpPr/>
            <p:nvPr/>
          </p:nvGrpSpPr>
          <p:grpSpPr>
            <a:xfrm>
              <a:off x="13039881" y="7526621"/>
              <a:ext cx="11779822" cy="15365025"/>
              <a:chOff x="12963409" y="7526621"/>
              <a:chExt cx="11779822" cy="15365025"/>
            </a:xfrm>
          </p:grpSpPr>
          <p:grpSp>
            <p:nvGrpSpPr>
              <p:cNvPr id="17" name="Group 16"/>
              <p:cNvGrpSpPr/>
              <p:nvPr/>
            </p:nvGrpSpPr>
            <p:grpSpPr>
              <a:xfrm>
                <a:off x="12963409" y="7526621"/>
                <a:ext cx="11550591" cy="15365025"/>
                <a:chOff x="13001800" y="7526621"/>
                <a:chExt cx="11550591" cy="15365025"/>
              </a:xfrm>
            </p:grpSpPr>
            <p:sp>
              <p:nvSpPr>
                <p:cNvPr id="149" name="Rectangle 148"/>
                <p:cNvSpPr/>
                <p:nvPr/>
              </p:nvSpPr>
              <p:spPr bwMode="auto">
                <a:xfrm>
                  <a:off x="13001801" y="7526621"/>
                  <a:ext cx="11550590" cy="1017675"/>
                </a:xfrm>
                <a:prstGeom prst="rect">
                  <a:avLst/>
                </a:prstGeom>
                <a:solidFill>
                  <a:srgbClr val="AA55AA"/>
                </a:solidFill>
                <a:ln>
                  <a:solidFill>
                    <a:schemeClr val="tx1"/>
                  </a:solidFill>
                </a:ln>
                <a:effectLst/>
                <a:extLst/>
              </p:spPr>
              <p:txBody>
                <a:bodyPr vert="horz" wrap="square" lIns="274430" tIns="138248" rIns="274430" bIns="138248" numCol="1" rtlCol="0" anchor="t" anchorCtr="0" compatLnSpc="1">
                  <a:prstTxWarp prst="textNoShape">
                    <a:avLst/>
                  </a:prstTxWarp>
                </a:bodyPr>
                <a:lstStyle/>
                <a:p>
                  <a:pPr algn="ctr" defTabSz="6288088">
                    <a:buNone/>
                  </a:pPr>
                  <a:r>
                    <a:rPr lang="en-US" sz="4500" b="1" dirty="0">
                      <a:solidFill>
                        <a:schemeClr val="bg1"/>
                      </a:solidFill>
                      <a:latin typeface="Gill Sans MT" panose="020B0502020104020203" pitchFamily="34" charset="0"/>
                    </a:rPr>
                    <a:t>METHODS</a:t>
                  </a:r>
                  <a:endParaRPr kumimoji="0" lang="en-GB" sz="9900" b="0" i="0" u="none" strike="noStrike" cap="none" normalizeH="0" baseline="0" dirty="0">
                    <a:ln>
                      <a:noFill/>
                    </a:ln>
                    <a:solidFill>
                      <a:schemeClr val="bg1"/>
                    </a:solidFill>
                    <a:effectLst/>
                  </a:endParaRPr>
                </a:p>
              </p:txBody>
            </p:sp>
            <p:sp>
              <p:nvSpPr>
                <p:cNvPr id="150" name="Rectangle 149"/>
                <p:cNvSpPr/>
                <p:nvPr/>
              </p:nvSpPr>
              <p:spPr bwMode="auto">
                <a:xfrm>
                  <a:off x="13001800" y="8544296"/>
                  <a:ext cx="11550590" cy="14347350"/>
                </a:xfrm>
                <a:prstGeom prst="rect">
                  <a:avLst/>
                </a:prstGeom>
                <a:solidFill>
                  <a:schemeClr val="bg1">
                    <a:lumMod val="85000"/>
                  </a:schemeClr>
                </a:solidFill>
                <a:ln>
                  <a:solidFill>
                    <a:schemeClr val="tx1"/>
                  </a:solidFill>
                </a:ln>
                <a:effectLst/>
                <a:extLst/>
              </p:spPr>
              <p:txBody>
                <a:bodyPr vert="horz" wrap="square" lIns="274430" tIns="138248" rIns="274430" bIns="138248" numCol="1" rtlCol="0" anchor="t" anchorCtr="0" compatLnSpc="1">
                  <a:prstTxWarp prst="textNoShape">
                    <a:avLst/>
                  </a:prstTxWarp>
                </a:bodyPr>
                <a:lstStyle/>
                <a:p>
                  <a:pPr marL="1027113" marR="0" indent="-1027113" algn="l" defTabSz="6288088" rtl="0" eaLnBrk="0" fontAlgn="base" latinLnBrk="0" hangingPunct="0">
                    <a:lnSpc>
                      <a:spcPct val="100000"/>
                    </a:lnSpc>
                    <a:spcBef>
                      <a:spcPct val="20000"/>
                    </a:spcBef>
                    <a:spcAft>
                      <a:spcPct val="0"/>
                    </a:spcAft>
                    <a:buClrTx/>
                    <a:buSzTx/>
                    <a:buFontTx/>
                    <a:buChar char="•"/>
                    <a:tabLst/>
                  </a:pPr>
                  <a:endParaRPr kumimoji="0" lang="en-GB" sz="9900" b="0" i="0" u="none" strike="noStrike" cap="none" normalizeH="0" baseline="0" dirty="0">
                    <a:ln>
                      <a:noFill/>
                    </a:ln>
                    <a:solidFill>
                      <a:schemeClr val="tx1"/>
                    </a:solidFill>
                    <a:effectLst/>
                    <a:latin typeface="Times New Roman" pitchFamily="18" charset="0"/>
                  </a:endParaRPr>
                </a:p>
              </p:txBody>
            </p:sp>
          </p:grpSp>
          <p:pic>
            <p:nvPicPr>
              <p:cNvPr id="24" name="Picture 23"/>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3288520" y="9891713"/>
                <a:ext cx="11409171" cy="5953287"/>
              </a:xfrm>
              <a:prstGeom prst="rect">
                <a:avLst/>
              </a:prstGeom>
            </p:spPr>
          </p:pic>
          <p:sp>
            <p:nvSpPr>
              <p:cNvPr id="20" name="Rectangle 3"/>
              <p:cNvSpPr txBox="1">
                <a:spLocks noChangeArrowheads="1"/>
              </p:cNvSpPr>
              <p:nvPr/>
            </p:nvSpPr>
            <p:spPr bwMode="auto">
              <a:xfrm>
                <a:off x="13218556" y="16134765"/>
                <a:ext cx="11524675" cy="61254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39725" indent="-339725" algn="l" rtl="0" eaLnBrk="1" fontAlgn="base" hangingPunct="1">
                  <a:spcBef>
                    <a:spcPct val="20000"/>
                  </a:spcBef>
                  <a:spcAft>
                    <a:spcPct val="0"/>
                  </a:spcAft>
                  <a:buChar char="•"/>
                  <a:defRPr sz="3300">
                    <a:solidFill>
                      <a:schemeClr val="tx1"/>
                    </a:solidFill>
                    <a:latin typeface="+mn-lt"/>
                    <a:ea typeface="+mn-ea"/>
                    <a:cs typeface="+mn-cs"/>
                  </a:defRPr>
                </a:lvl1pPr>
                <a:lvl2pPr marL="739775" indent="-287338" algn="l" rtl="0" eaLnBrk="1" fontAlgn="base" hangingPunct="1">
                  <a:spcBef>
                    <a:spcPct val="20000"/>
                  </a:spcBef>
                  <a:spcAft>
                    <a:spcPct val="0"/>
                  </a:spcAft>
                  <a:buChar char="–"/>
                  <a:defRPr sz="2700">
                    <a:solidFill>
                      <a:schemeClr val="tx1"/>
                    </a:solidFill>
                    <a:latin typeface="+mn-lt"/>
                  </a:defRPr>
                </a:lvl2pPr>
                <a:lvl3pPr marL="1141413" indent="-227013" algn="l" rtl="0" eaLnBrk="1" fontAlgn="base" hangingPunct="1">
                  <a:spcBef>
                    <a:spcPct val="20000"/>
                  </a:spcBef>
                  <a:spcAft>
                    <a:spcPct val="0"/>
                  </a:spcAft>
                  <a:buChar char="•"/>
                  <a:defRPr sz="2200">
                    <a:solidFill>
                      <a:schemeClr val="tx1"/>
                    </a:solidFill>
                    <a:latin typeface="+mn-lt"/>
                  </a:defRPr>
                </a:lvl3pPr>
                <a:lvl4pPr marL="1601788" indent="-234950" algn="l" rtl="0" eaLnBrk="1" fontAlgn="base" hangingPunct="1">
                  <a:spcBef>
                    <a:spcPct val="20000"/>
                  </a:spcBef>
                  <a:spcAft>
                    <a:spcPct val="0"/>
                  </a:spcAft>
                  <a:buChar char="–"/>
                  <a:defRPr sz="2200">
                    <a:solidFill>
                      <a:schemeClr val="tx1"/>
                    </a:solidFill>
                    <a:latin typeface="+mn-lt"/>
                  </a:defRPr>
                </a:lvl4pPr>
                <a:lvl5pPr marL="2055813" indent="-227013" algn="l" rtl="0" eaLnBrk="1" fontAlgn="base" hangingPunct="1">
                  <a:spcBef>
                    <a:spcPct val="20000"/>
                  </a:spcBef>
                  <a:spcAft>
                    <a:spcPct val="0"/>
                  </a:spcAft>
                  <a:buChar char="»"/>
                  <a:defRPr sz="2200">
                    <a:solidFill>
                      <a:schemeClr val="tx1"/>
                    </a:solidFill>
                    <a:latin typeface="+mn-lt"/>
                  </a:defRPr>
                </a:lvl5pPr>
                <a:lvl6pPr marL="2513013" indent="-227013" algn="l" rtl="0" eaLnBrk="1" fontAlgn="base" hangingPunct="1">
                  <a:spcBef>
                    <a:spcPct val="20000"/>
                  </a:spcBef>
                  <a:spcAft>
                    <a:spcPct val="0"/>
                  </a:spcAft>
                  <a:buChar char="»"/>
                  <a:defRPr sz="2200">
                    <a:solidFill>
                      <a:schemeClr val="tx1"/>
                    </a:solidFill>
                    <a:latin typeface="+mn-lt"/>
                  </a:defRPr>
                </a:lvl6pPr>
                <a:lvl7pPr marL="2970213" indent="-227013" algn="l" rtl="0" eaLnBrk="1" fontAlgn="base" hangingPunct="1">
                  <a:spcBef>
                    <a:spcPct val="20000"/>
                  </a:spcBef>
                  <a:spcAft>
                    <a:spcPct val="0"/>
                  </a:spcAft>
                  <a:buChar char="»"/>
                  <a:defRPr sz="2200">
                    <a:solidFill>
                      <a:schemeClr val="tx1"/>
                    </a:solidFill>
                    <a:latin typeface="+mn-lt"/>
                  </a:defRPr>
                </a:lvl7pPr>
                <a:lvl8pPr marL="3427413" indent="-227013" algn="l" rtl="0" eaLnBrk="1" fontAlgn="base" hangingPunct="1">
                  <a:spcBef>
                    <a:spcPct val="20000"/>
                  </a:spcBef>
                  <a:spcAft>
                    <a:spcPct val="0"/>
                  </a:spcAft>
                  <a:buChar char="»"/>
                  <a:defRPr sz="2200">
                    <a:solidFill>
                      <a:schemeClr val="tx1"/>
                    </a:solidFill>
                    <a:latin typeface="+mn-lt"/>
                  </a:defRPr>
                </a:lvl8pPr>
                <a:lvl9pPr marL="3884613" indent="-227013" algn="l" rtl="0" eaLnBrk="1" fontAlgn="base" hangingPunct="1">
                  <a:spcBef>
                    <a:spcPct val="20000"/>
                  </a:spcBef>
                  <a:spcAft>
                    <a:spcPct val="0"/>
                  </a:spcAft>
                  <a:buChar char="»"/>
                  <a:defRPr sz="2200">
                    <a:solidFill>
                      <a:schemeClr val="tx1"/>
                    </a:solidFill>
                    <a:latin typeface="+mn-lt"/>
                  </a:defRPr>
                </a:lvl9pPr>
              </a:lstStyle>
              <a:p>
                <a:pPr marL="0" indent="0" algn="ctr">
                  <a:spcBef>
                    <a:spcPct val="0"/>
                  </a:spcBef>
                  <a:spcAft>
                    <a:spcPts val="0"/>
                  </a:spcAft>
                  <a:buNone/>
                </a:pPr>
                <a:r>
                  <a:rPr lang="en-US" sz="6000" kern="0" dirty="0">
                    <a:solidFill>
                      <a:schemeClr val="accent4">
                        <a:lumMod val="65000"/>
                        <a:lumOff val="35000"/>
                      </a:schemeClr>
                    </a:solidFill>
                    <a:latin typeface="Gill Sans MT Condensed" panose="020B0506020104020203" pitchFamily="34" charset="0"/>
                  </a:rPr>
                  <a:t>KEY COMPONENTS</a:t>
                </a:r>
                <a:endParaRPr lang="en-US" sz="4000" kern="0" dirty="0">
                  <a:solidFill>
                    <a:schemeClr val="accent4">
                      <a:lumMod val="65000"/>
                      <a:lumOff val="35000"/>
                    </a:schemeClr>
                  </a:solidFill>
                  <a:latin typeface="Gill Sans MT" panose="020B0502020104020203" pitchFamily="34" charset="0"/>
                </a:endParaRPr>
              </a:p>
              <a:p>
                <a:pPr>
                  <a:spcBef>
                    <a:spcPct val="0"/>
                  </a:spcBef>
                  <a:spcAft>
                    <a:spcPct val="65000"/>
                  </a:spcAft>
                </a:pPr>
                <a:r>
                  <a:rPr lang="en-US" sz="4000" kern="0" dirty="0">
                    <a:solidFill>
                      <a:schemeClr val="accent4">
                        <a:lumMod val="65000"/>
                        <a:lumOff val="35000"/>
                      </a:schemeClr>
                    </a:solidFill>
                    <a:latin typeface="Gill Sans MT" panose="020B0502020104020203" pitchFamily="34" charset="0"/>
                  </a:rPr>
                  <a:t>Facebook business account to manage a Facebook Page and Facebook App.</a:t>
                </a:r>
              </a:p>
              <a:p>
                <a:pPr>
                  <a:spcBef>
                    <a:spcPct val="0"/>
                  </a:spcBef>
                  <a:spcAft>
                    <a:spcPct val="65000"/>
                  </a:spcAft>
                </a:pPr>
                <a:r>
                  <a:rPr lang="en-US" sz="4000" kern="0" dirty="0">
                    <a:solidFill>
                      <a:schemeClr val="accent4">
                        <a:lumMod val="65000"/>
                        <a:lumOff val="35000"/>
                      </a:schemeClr>
                    </a:solidFill>
                    <a:latin typeface="Gill Sans MT" panose="020B0502020104020203" pitchFamily="34" charset="0"/>
                  </a:rPr>
                  <a:t>API.AI account to change natural language questions into actionable intents.</a:t>
                </a:r>
              </a:p>
              <a:p>
                <a:pPr>
                  <a:spcBef>
                    <a:spcPct val="0"/>
                  </a:spcBef>
                  <a:spcAft>
                    <a:spcPct val="65000"/>
                  </a:spcAft>
                </a:pPr>
                <a:r>
                  <a:rPr lang="en-US" sz="4000" kern="0" dirty="0">
                    <a:solidFill>
                      <a:schemeClr val="accent4">
                        <a:lumMod val="65000"/>
                        <a:lumOff val="35000"/>
                      </a:schemeClr>
                    </a:solidFill>
                    <a:latin typeface="Gill Sans MT" panose="020B0502020104020203" pitchFamily="34" charset="0"/>
                  </a:rPr>
                  <a:t>SOTON BOT’s NodeJS implementation hosted on Heroku.</a:t>
                </a:r>
              </a:p>
              <a:p>
                <a:pPr>
                  <a:spcBef>
                    <a:spcPct val="0"/>
                  </a:spcBef>
                  <a:spcAft>
                    <a:spcPct val="65000"/>
                  </a:spcAft>
                </a:pPr>
                <a:r>
                  <a:rPr lang="en-US" sz="4000" kern="0" dirty="0">
                    <a:solidFill>
                      <a:schemeClr val="accent4">
                        <a:lumMod val="65000"/>
                        <a:lumOff val="35000"/>
                      </a:schemeClr>
                    </a:solidFill>
                    <a:latin typeface="Gill Sans MT" panose="020B0502020104020203" pitchFamily="34" charset="0"/>
                  </a:rPr>
                  <a:t>Open Data!</a:t>
                </a:r>
              </a:p>
            </p:txBody>
          </p:sp>
        </p:grpSp>
        <p:sp>
          <p:nvSpPr>
            <p:cNvPr id="12" name="Rectangle 11"/>
            <p:cNvSpPr/>
            <p:nvPr/>
          </p:nvSpPr>
          <p:spPr>
            <a:xfrm>
              <a:off x="17151660" y="8675294"/>
              <a:ext cx="3358612" cy="1015663"/>
            </a:xfrm>
            <a:prstGeom prst="rect">
              <a:avLst/>
            </a:prstGeom>
          </p:spPr>
          <p:txBody>
            <a:bodyPr wrap="none">
              <a:spAutoFit/>
            </a:bodyPr>
            <a:lstStyle/>
            <a:p>
              <a:pPr>
                <a:buNone/>
              </a:pPr>
              <a:r>
                <a:rPr lang="en-US" sz="6000" dirty="0">
                  <a:solidFill>
                    <a:srgbClr val="000000">
                      <a:lumMod val="75000"/>
                      <a:lumOff val="25000"/>
                    </a:srgbClr>
                  </a:solidFill>
                  <a:latin typeface="Gill Sans MT Condensed" panose="020B0506020104020203" pitchFamily="34" charset="0"/>
                </a:rPr>
                <a:t>ARCHITECTURE</a:t>
              </a:r>
              <a:endParaRPr lang="en-GB" dirty="0"/>
            </a:p>
          </p:txBody>
        </p:sp>
      </p:grpSp>
      <p:grpSp>
        <p:nvGrpSpPr>
          <p:cNvPr id="16" name="Group 15"/>
          <p:cNvGrpSpPr/>
          <p:nvPr/>
        </p:nvGrpSpPr>
        <p:grpSpPr>
          <a:xfrm>
            <a:off x="37406719" y="29088722"/>
            <a:ext cx="12702637" cy="4201182"/>
            <a:chOff x="38887237" y="15015004"/>
            <a:chExt cx="10945216" cy="4201182"/>
          </a:xfrm>
        </p:grpSpPr>
        <p:sp>
          <p:nvSpPr>
            <p:cNvPr id="157" name="Rectangle 156"/>
            <p:cNvSpPr/>
            <p:nvPr/>
          </p:nvSpPr>
          <p:spPr bwMode="auto">
            <a:xfrm>
              <a:off x="38887237" y="15015004"/>
              <a:ext cx="10945216" cy="1035888"/>
            </a:xfrm>
            <a:prstGeom prst="rect">
              <a:avLst/>
            </a:prstGeom>
            <a:solidFill>
              <a:srgbClr val="AA55AA"/>
            </a:solidFill>
            <a:ln>
              <a:solidFill>
                <a:schemeClr val="tx1"/>
              </a:solidFill>
            </a:ln>
            <a:effectLst/>
            <a:extLst/>
          </p:spPr>
          <p:txBody>
            <a:bodyPr vert="horz" wrap="square" lIns="274430" tIns="138248" rIns="274430" bIns="138248" numCol="1" rtlCol="0" anchor="t" anchorCtr="0" compatLnSpc="1">
              <a:prstTxWarp prst="textNoShape">
                <a:avLst/>
              </a:prstTxWarp>
            </a:bodyPr>
            <a:lstStyle/>
            <a:p>
              <a:pPr algn="ctr" defTabSz="6288088">
                <a:buNone/>
              </a:pPr>
              <a:r>
                <a:rPr lang="en-US" sz="4500" b="1" kern="0" dirty="0">
                  <a:solidFill>
                    <a:srgbClr val="FFFFFF"/>
                  </a:solidFill>
                  <a:latin typeface="Gill Sans MT" panose="020B0502020104020203" pitchFamily="34" charset="0"/>
                </a:rPr>
                <a:t>CONCLUSION</a:t>
              </a:r>
              <a:endParaRPr kumimoji="0" lang="en-GB" sz="9900" b="0" i="0" u="none" strike="noStrike" cap="none" normalizeH="0" baseline="0" dirty="0">
                <a:ln>
                  <a:noFill/>
                </a:ln>
                <a:solidFill>
                  <a:schemeClr val="tx1"/>
                </a:solidFill>
                <a:effectLst/>
                <a:latin typeface="Times New Roman" pitchFamily="18" charset="0"/>
              </a:endParaRPr>
            </a:p>
          </p:txBody>
        </p:sp>
        <p:sp>
          <p:nvSpPr>
            <p:cNvPr id="158" name="Rectangle 157"/>
            <p:cNvSpPr/>
            <p:nvPr/>
          </p:nvSpPr>
          <p:spPr bwMode="auto">
            <a:xfrm>
              <a:off x="38887237" y="15943496"/>
              <a:ext cx="10945216" cy="3272690"/>
            </a:xfrm>
            <a:prstGeom prst="rect">
              <a:avLst/>
            </a:prstGeom>
            <a:solidFill>
              <a:schemeClr val="bg1">
                <a:lumMod val="85000"/>
              </a:schemeClr>
            </a:solidFill>
            <a:ln>
              <a:solidFill>
                <a:schemeClr val="tx1"/>
              </a:solidFill>
            </a:ln>
            <a:effectLst/>
            <a:extLst/>
          </p:spPr>
          <p:txBody>
            <a:bodyPr vert="horz" wrap="square" lIns="274430" tIns="138248" rIns="274430" bIns="138248" numCol="1" rtlCol="0" anchor="t" anchorCtr="0" compatLnSpc="1">
              <a:prstTxWarp prst="textNoShape">
                <a:avLst/>
              </a:prstTxWarp>
            </a:bodyPr>
            <a:lstStyle/>
            <a:p>
              <a:pPr marL="339725" lvl="0" indent="-339725" algn="just" eaLnBrk="1" hangingPunct="1">
                <a:spcBef>
                  <a:spcPct val="0"/>
                </a:spcBef>
                <a:spcAft>
                  <a:spcPct val="65000"/>
                </a:spcAft>
                <a:buNone/>
                <a:tabLst>
                  <a:tab pos="1028700" algn="l"/>
                </a:tabLst>
              </a:pPr>
              <a:r>
                <a:rPr lang="en-US" sz="4000" dirty="0">
                  <a:solidFill>
                    <a:srgbClr val="000000">
                      <a:lumMod val="75000"/>
                      <a:lumOff val="25000"/>
                    </a:srgbClr>
                  </a:solidFill>
                  <a:latin typeface="Gill Sans MT" panose="020B0502020104020203" pitchFamily="34" charset="0"/>
                </a:rPr>
                <a:t>  The bot responses have been tested manually and through automated testing – unit and integration.  It will require further refining, but we believe that the solution can truly benefit the university and other similar open data ventures.</a:t>
              </a:r>
            </a:p>
          </p:txBody>
        </p:sp>
      </p:grpSp>
      <p:grpSp>
        <p:nvGrpSpPr>
          <p:cNvPr id="6" name="Group 5"/>
          <p:cNvGrpSpPr/>
          <p:nvPr/>
        </p:nvGrpSpPr>
        <p:grpSpPr>
          <a:xfrm>
            <a:off x="37437791" y="25295287"/>
            <a:ext cx="12697640" cy="3272690"/>
            <a:chOff x="10035888" y="2899535"/>
            <a:chExt cx="10945216" cy="3272690"/>
          </a:xfrm>
        </p:grpSpPr>
        <p:sp>
          <p:nvSpPr>
            <p:cNvPr id="159" name="Rectangle 158"/>
            <p:cNvSpPr/>
            <p:nvPr/>
          </p:nvSpPr>
          <p:spPr bwMode="auto">
            <a:xfrm>
              <a:off x="10035888" y="2899535"/>
              <a:ext cx="10945216" cy="1035888"/>
            </a:xfrm>
            <a:prstGeom prst="rect">
              <a:avLst/>
            </a:prstGeom>
            <a:solidFill>
              <a:srgbClr val="AA55AA"/>
            </a:solidFill>
            <a:ln>
              <a:solidFill>
                <a:schemeClr val="tx1"/>
              </a:solidFill>
            </a:ln>
            <a:effectLst/>
            <a:extLst/>
          </p:spPr>
          <p:txBody>
            <a:bodyPr vert="horz" wrap="square" lIns="274430" tIns="138248" rIns="274430" bIns="138248" numCol="1" rtlCol="0" anchor="t" anchorCtr="0" compatLnSpc="1">
              <a:prstTxWarp prst="textNoShape">
                <a:avLst/>
              </a:prstTxWarp>
            </a:bodyPr>
            <a:lstStyle/>
            <a:p>
              <a:pPr algn="ctr" defTabSz="6288088">
                <a:buNone/>
              </a:pPr>
              <a:r>
                <a:rPr lang="en-US" sz="4800" b="1" dirty="0">
                  <a:solidFill>
                    <a:schemeClr val="bg1"/>
                  </a:solidFill>
                  <a:latin typeface="Gill Sans MT" panose="020B0502020104020203" pitchFamily="34" charset="0"/>
                </a:rPr>
                <a:t>FURTHER WORK</a:t>
              </a:r>
            </a:p>
          </p:txBody>
        </p:sp>
        <p:sp>
          <p:nvSpPr>
            <p:cNvPr id="160" name="Rectangle 159"/>
            <p:cNvSpPr/>
            <p:nvPr/>
          </p:nvSpPr>
          <p:spPr bwMode="auto">
            <a:xfrm>
              <a:off x="10035888" y="3828027"/>
              <a:ext cx="10945216" cy="2344198"/>
            </a:xfrm>
            <a:prstGeom prst="rect">
              <a:avLst/>
            </a:prstGeom>
            <a:solidFill>
              <a:schemeClr val="bg1">
                <a:lumMod val="85000"/>
              </a:schemeClr>
            </a:solidFill>
            <a:ln>
              <a:solidFill>
                <a:schemeClr val="tx1"/>
              </a:solidFill>
            </a:ln>
            <a:effectLst/>
            <a:extLst/>
          </p:spPr>
          <p:txBody>
            <a:bodyPr vert="horz" wrap="square" lIns="274430" tIns="138248" rIns="274430" bIns="138248" numCol="1" rtlCol="0" anchor="t" anchorCtr="0" compatLnSpc="1">
              <a:prstTxWarp prst="textNoShape">
                <a:avLst/>
              </a:prstTxWarp>
            </a:bodyPr>
            <a:lstStyle/>
            <a:p>
              <a:pPr marL="571500" indent="-571500" eaLnBrk="1" hangingPunct="1">
                <a:spcBef>
                  <a:spcPct val="0"/>
                </a:spcBef>
                <a:spcAft>
                  <a:spcPts val="120"/>
                </a:spcAft>
                <a:tabLst>
                  <a:tab pos="1028700" algn="l"/>
                </a:tabLst>
              </a:pPr>
              <a:r>
                <a:rPr lang="en-US" sz="4000" dirty="0">
                  <a:solidFill>
                    <a:srgbClr val="000000">
                      <a:lumMod val="75000"/>
                      <a:lumOff val="25000"/>
                    </a:srgbClr>
                  </a:solidFill>
                  <a:latin typeface="Gill Sans MT" panose="020B0502020104020203" pitchFamily="34" charset="0"/>
                </a:rPr>
                <a:t>Pass the Facebook review in order to make it live.</a:t>
              </a:r>
            </a:p>
            <a:p>
              <a:pPr marL="571500" indent="-571500" eaLnBrk="1" hangingPunct="1">
                <a:spcBef>
                  <a:spcPct val="0"/>
                </a:spcBef>
                <a:spcAft>
                  <a:spcPts val="120"/>
                </a:spcAft>
                <a:tabLst>
                  <a:tab pos="1028700" algn="l"/>
                </a:tabLst>
              </a:pPr>
              <a:r>
                <a:rPr lang="en-US" sz="4000" dirty="0">
                  <a:solidFill>
                    <a:srgbClr val="000000">
                      <a:lumMod val="75000"/>
                      <a:lumOff val="25000"/>
                    </a:srgbClr>
                  </a:solidFill>
                  <a:latin typeface="Gill Sans MT" panose="020B0502020104020203" pitchFamily="34" charset="0"/>
                </a:rPr>
                <a:t>Extend skillset to include lecture location using module. </a:t>
              </a:r>
            </a:p>
            <a:p>
              <a:pPr marL="571500" indent="-571500" eaLnBrk="1" hangingPunct="1">
                <a:spcBef>
                  <a:spcPct val="0"/>
                </a:spcBef>
                <a:spcAft>
                  <a:spcPts val="120"/>
                </a:spcAft>
                <a:tabLst>
                  <a:tab pos="1028700" algn="l"/>
                </a:tabLst>
              </a:pPr>
              <a:r>
                <a:rPr lang="en-US" sz="4000" dirty="0">
                  <a:solidFill>
                    <a:srgbClr val="000000">
                      <a:lumMod val="75000"/>
                      <a:lumOff val="25000"/>
                    </a:srgbClr>
                  </a:solidFill>
                  <a:latin typeface="Gill Sans MT" panose="020B0502020104020203" pitchFamily="34" charset="0"/>
                </a:rPr>
                <a:t>Improve live times.</a:t>
              </a:r>
            </a:p>
          </p:txBody>
        </p:sp>
      </p:grpSp>
      <p:pic>
        <p:nvPicPr>
          <p:cNvPr id="29" name="Picture 29" descr="Picture1.png"/>
          <p:cNvPicPr>
            <a:picLocks noChangeAspect="1"/>
          </p:cNvPicPr>
          <p:nvPr/>
        </p:nvPicPr>
        <p:blipFill>
          <a:blip r:embed="rId16"/>
          <a:stretch>
            <a:fillRect/>
          </a:stretch>
        </p:blipFill>
        <p:spPr>
          <a:xfrm>
            <a:off x="12890342" y="23832616"/>
            <a:ext cx="10408602" cy="9377645"/>
          </a:xfrm>
          <a:prstGeom prst="rect">
            <a:avLst/>
          </a:prstGeom>
        </p:spPr>
      </p:pic>
      <p:sp>
        <p:nvSpPr>
          <p:cNvPr id="13" name="Rectangle 12"/>
          <p:cNvSpPr/>
          <p:nvPr/>
        </p:nvSpPr>
        <p:spPr>
          <a:xfrm>
            <a:off x="16394618" y="33509871"/>
            <a:ext cx="3271473" cy="784830"/>
          </a:xfrm>
          <a:prstGeom prst="rect">
            <a:avLst/>
          </a:prstGeom>
        </p:spPr>
        <p:txBody>
          <a:bodyPr wrap="none">
            <a:spAutoFit/>
          </a:bodyPr>
          <a:lstStyle/>
          <a:p>
            <a:pPr>
              <a:buNone/>
            </a:pPr>
            <a:r>
              <a:rPr lang="en-US" sz="4500" b="1" dirty="0">
                <a:solidFill>
                  <a:schemeClr val="accent4">
                    <a:lumMod val="75000"/>
                    <a:lumOff val="25000"/>
                  </a:schemeClr>
                </a:solidFill>
                <a:latin typeface="Gill Sans MT" panose="020B0502020104020203" pitchFamily="34" charset="0"/>
              </a:rPr>
              <a:t>DATASETS</a:t>
            </a:r>
            <a:endParaRPr lang="en-GB" dirty="0">
              <a:solidFill>
                <a:schemeClr val="accent4">
                  <a:lumMod val="75000"/>
                  <a:lumOff val="25000"/>
                </a:schemeClr>
              </a:solidFill>
            </a:endParaRPr>
          </a:p>
        </p:txBody>
      </p:sp>
      <p:sp>
        <p:nvSpPr>
          <p:cNvPr id="152" name="Rectangle 151"/>
          <p:cNvSpPr/>
          <p:nvPr/>
        </p:nvSpPr>
        <p:spPr bwMode="auto">
          <a:xfrm>
            <a:off x="37317411" y="7526621"/>
            <a:ext cx="12938400" cy="1017675"/>
          </a:xfrm>
          <a:prstGeom prst="rect">
            <a:avLst/>
          </a:prstGeom>
          <a:solidFill>
            <a:srgbClr val="AA55AA"/>
          </a:solidFill>
          <a:ln>
            <a:solidFill>
              <a:schemeClr val="tx1"/>
            </a:solidFill>
          </a:ln>
          <a:effectLst/>
          <a:extLst/>
        </p:spPr>
        <p:txBody>
          <a:bodyPr vert="horz" wrap="square" lIns="274430" tIns="138248" rIns="274430" bIns="138248" numCol="1" rtlCol="0" anchor="t" anchorCtr="0" compatLnSpc="1">
            <a:prstTxWarp prst="textNoShape">
              <a:avLst/>
            </a:prstTxWarp>
          </a:bodyPr>
          <a:lstStyle/>
          <a:p>
            <a:pPr algn="ctr" defTabSz="6288088">
              <a:buNone/>
            </a:pPr>
            <a:r>
              <a:rPr lang="en-US" sz="4500" b="1" dirty="0">
                <a:solidFill>
                  <a:schemeClr val="bg1"/>
                </a:solidFill>
                <a:latin typeface="Gill Sans MT" panose="020B0502020104020203" pitchFamily="34" charset="0"/>
              </a:rPr>
              <a:t>BOT SKILLS</a:t>
            </a:r>
            <a:endParaRPr kumimoji="0" lang="en-GB" sz="9900" b="0" i="0" u="none" strike="noStrike" cap="none" normalizeH="0" baseline="0" dirty="0">
              <a:ln>
                <a:noFill/>
              </a:ln>
              <a:solidFill>
                <a:schemeClr val="bg1"/>
              </a:solidFill>
              <a:effectLst/>
            </a:endParaRPr>
          </a:p>
        </p:txBody>
      </p:sp>
      <p:pic>
        <p:nvPicPr>
          <p:cNvPr id="31" name="Picture 30"/>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31075808" y="7563600"/>
            <a:ext cx="5398164" cy="17434800"/>
          </a:xfrm>
          <a:prstGeom prst="rect">
            <a:avLst/>
          </a:prstGeom>
        </p:spPr>
      </p:pic>
      <p:pic>
        <p:nvPicPr>
          <p:cNvPr id="33" name="Picture 32"/>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25027136" y="7563537"/>
            <a:ext cx="5397794" cy="17433607"/>
          </a:xfrm>
          <a:prstGeom prst="rect">
            <a:avLst/>
          </a:prstGeom>
        </p:spPr>
      </p:pic>
      <p:sp>
        <p:nvSpPr>
          <p:cNvPr id="35" name="Rectangle 34"/>
          <p:cNvSpPr/>
          <p:nvPr/>
        </p:nvSpPr>
        <p:spPr>
          <a:xfrm>
            <a:off x="25058784" y="27203673"/>
            <a:ext cx="11571292" cy="584775"/>
          </a:xfrm>
          <a:prstGeom prst="rect">
            <a:avLst/>
          </a:prstGeom>
        </p:spPr>
        <p:txBody>
          <a:bodyPr wrap="square" numCol="1">
            <a:spAutoFit/>
          </a:bodyPr>
          <a:lstStyle/>
          <a:p>
            <a:pPr marL="571500" lvl="0" indent="-571500" eaLnBrk="1" hangingPunct="1">
              <a:spcBef>
                <a:spcPct val="0"/>
              </a:spcBef>
              <a:spcAft>
                <a:spcPts val="596"/>
              </a:spcAft>
              <a:tabLst>
                <a:tab pos="1028700" algn="l"/>
              </a:tabLst>
            </a:pPr>
            <a:endParaRPr lang="en-US" sz="3200" dirty="0">
              <a:solidFill>
                <a:srgbClr val="595959"/>
              </a:solidFill>
              <a:latin typeface="Gill Sans MT" panose="020B0502020104020203" pitchFamily="34" charset="0"/>
            </a:endParaRPr>
          </a:p>
        </p:txBody>
      </p:sp>
    </p:spTree>
    <p:extLst>
      <p:ext uri="{BB962C8B-B14F-4D97-AF65-F5344CB8AC3E}">
        <p14:creationId xmlns:p14="http://schemas.microsoft.com/office/powerpoint/2010/main" val="967999633"/>
      </p:ext>
    </p:extLst>
  </p:cSld>
  <p:clrMapOvr>
    <a:masterClrMapping/>
  </p:clrMapOvr>
</p:sld>
</file>

<file path=ppt/theme/theme1.xml><?xml version="1.0" encoding="utf-8"?>
<a:theme xmlns:a="http://schemas.openxmlformats.org/drawingml/2006/main" name="Medical poster with graphics">
  <a:themeElements>
    <a:clrScheme name="medical poster with graphics_post design_082605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Medical Poster">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274430" tIns="138248" rIns="274430" bIns="138248" numCol="1" anchor="t" anchorCtr="0" compatLnSpc="1">
        <a:prstTxWarp prst="textNoShape">
          <a:avLst/>
        </a:prstTxWarp>
      </a:bodyPr>
      <a:lstStyle>
        <a:defPPr marL="1027113" marR="0" indent="-1027113" algn="l" defTabSz="6288088" rtl="0" eaLnBrk="0" fontAlgn="base" latinLnBrk="0" hangingPunct="0">
          <a:lnSpc>
            <a:spcPct val="100000"/>
          </a:lnSpc>
          <a:spcBef>
            <a:spcPct val="20000"/>
          </a:spcBef>
          <a:spcAft>
            <a:spcPct val="0"/>
          </a:spcAft>
          <a:buClrTx/>
          <a:buSzTx/>
          <a:buFontTx/>
          <a:buChar char="•"/>
          <a:tabLst/>
          <a:defRPr kumimoji="0" lang="en-US" sz="99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274430" tIns="138248" rIns="274430" bIns="138248" numCol="1" anchor="t" anchorCtr="0" compatLnSpc="1">
        <a:prstTxWarp prst="textNoShape">
          <a:avLst/>
        </a:prstTxWarp>
      </a:bodyPr>
      <a:lstStyle>
        <a:defPPr marL="1027113" marR="0" indent="-1027113" algn="l" defTabSz="6288088" rtl="0" eaLnBrk="0" fontAlgn="base" latinLnBrk="0" hangingPunct="0">
          <a:lnSpc>
            <a:spcPct val="100000"/>
          </a:lnSpc>
          <a:spcBef>
            <a:spcPct val="20000"/>
          </a:spcBef>
          <a:spcAft>
            <a:spcPct val="0"/>
          </a:spcAft>
          <a:buClrTx/>
          <a:buSzTx/>
          <a:buFontTx/>
          <a:buChar char="•"/>
          <a:tabLst/>
          <a:defRPr kumimoji="0" lang="en-US" sz="99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medical poster with graphics_post design_082605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medical poster with graphics_post design_082605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medical poster with graphics_post design_082605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medical poster with graphics_post design_082605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medical poster with graphics_post design_082605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medical poster with graphics_post design_082605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medical poster with graphics_post design_082605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medical poster with graphics_post design_082605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medical poster with graphics_post design_082605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medical poster with graphics_post design_082605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medical poster with graphics_post design_082605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medical poster with graphics_post design_082605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A310CDEE-6E89-4FD2-9D39-B5EF7D79FE9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Medical poster with graphics</Template>
  <TotalTime>792</TotalTime>
  <Words>320</Words>
  <Application>Microsoft Office PowerPoint</Application>
  <PresentationFormat>Custom</PresentationFormat>
  <Paragraphs>62</Paragraphs>
  <Slides>1</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vt:i4>
      </vt:variant>
    </vt:vector>
  </HeadingPairs>
  <TitlesOfParts>
    <vt:vector size="8" baseType="lpstr">
      <vt:lpstr>Arial</vt:lpstr>
      <vt:lpstr>Gill Sans MT</vt:lpstr>
      <vt:lpstr>Gill Sans MT Condensed</vt:lpstr>
      <vt:lpstr>Helvetica Neue</vt:lpstr>
      <vt:lpstr>League Spartan</vt:lpstr>
      <vt:lpstr>Times New Roman</vt:lpstr>
      <vt:lpstr>Medical poster with graphics</vt:lpstr>
      <vt:lpstr>SOTON BOT</vt:lpstr>
    </vt:vector>
  </TitlesOfParts>
  <Company>University Of Southampton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Name – Group Number</dc:title>
  <dc:creator>Chakaveh S.</dc:creator>
  <cp:keywords/>
  <cp:lastModifiedBy>Stefan Collier</cp:lastModifiedBy>
  <cp:revision>72</cp:revision>
  <cp:lastPrinted>2004-07-01T22:30:03Z</cp:lastPrinted>
  <dcterms:created xsi:type="dcterms:W3CDTF">2017-05-01T22:13:01Z</dcterms:created>
  <dcterms:modified xsi:type="dcterms:W3CDTF">2017-05-08T12:49:28Z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TC100214271033</vt:lpwstr>
  </property>
</Properties>
</file>